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>
      <p:cViewPr varScale="1">
        <p:scale>
          <a:sx n="115" d="100"/>
          <a:sy n="115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3F936-F59E-4975-8CA0-31B5D8D95A90}" type="datetimeFigureOut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7C52-4AA6-4C25-B117-6E7CB476CA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822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57C52-4AA6-4C25-B117-6E7CB476CA4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D8E1-01EC-4699-8F7F-EFDD0A770009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A9FA-D0F9-4E0A-8AA3-50B3BE18041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6F3D-11F2-49B0-928E-86F421C6D362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12B8-5E0E-479B-90BE-D098B6E837CC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DF96-F196-4639-87C2-D0138C81F664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D59A-C48F-4C3B-B729-EFAE4C4E8C49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3995-6B0C-4E50-9CD6-273DE8D1A89A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BB8F-F4A8-4B1B-91DF-2605FCDAC791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96EA-3D90-4410-8847-B0CDFC4D53C7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4A8A-5D46-46AD-995C-BBBB2D791449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8AFA-2AE4-4896-A4C6-2A1B45C9FFFF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2CB9-C829-4BE7-9FFF-49B00AB79106}" type="datetime1">
              <a:rPr lang="pl-PL" smtClean="0"/>
              <a:pPr/>
              <a:t>2014-09-24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8884-F2DE-4132-BE02-034655604C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5" name="Obraz 4" descr="NASK+MKiD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251520" y="2492896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Jestem uczestnikiem życia kulturalnego.</a:t>
            </a:r>
            <a:endParaRPr lang="pl-PL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187624" y="2204864"/>
            <a:ext cx="1996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Rozkłady jazdy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1331640" y="4077072"/>
            <a:ext cx="894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Mapy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5076056" y="4509120"/>
            <a:ext cx="15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Rezerwacje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1763688" y="5373216"/>
            <a:ext cx="132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eWnioski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4860032" y="3284984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e-urząd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683568" y="90872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4: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3568" y="1412776"/>
            <a:ext cx="2641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Usługi internetowe:</a:t>
            </a:r>
            <a:endParaRPr lang="pl-PL" sz="2400" dirty="0"/>
          </a:p>
        </p:txBody>
      </p:sp>
      <p:pic>
        <p:nvPicPr>
          <p:cNvPr id="11" name="Picture 2" descr="http://www.img2.hotelewpl.pl/img/logo/LogoPL_Norm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21088"/>
            <a:ext cx="1648983" cy="845632"/>
          </a:xfrm>
          <a:prstGeom prst="rect">
            <a:avLst/>
          </a:prstGeom>
          <a:noFill/>
        </p:spPr>
      </p:pic>
      <p:pic>
        <p:nvPicPr>
          <p:cNvPr id="13" name="Picture 4" descr="http://www.noticiassin.com/wp-content/uploads/2014/04/Google_Maps_Log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645024"/>
            <a:ext cx="936104" cy="936105"/>
          </a:xfrm>
          <a:prstGeom prst="roundRect">
            <a:avLst/>
          </a:prstGeom>
          <a:noFill/>
        </p:spPr>
      </p:pic>
      <p:pic>
        <p:nvPicPr>
          <p:cNvPr id="14" name="Picture 2" descr="http://www.blokoperacyjny.pl/images/konferencje/jakdojade.p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988840"/>
            <a:ext cx="2808312" cy="789742"/>
          </a:xfrm>
          <a:prstGeom prst="rect">
            <a:avLst/>
          </a:prstGeom>
          <a:noFill/>
        </p:spPr>
      </p:pic>
      <p:pic>
        <p:nvPicPr>
          <p:cNvPr id="15" name="Obraz 14"/>
          <p:cNvPicPr/>
          <p:nvPr/>
        </p:nvPicPr>
        <p:blipFill>
          <a:blip r:embed="rId6" cstate="print"/>
          <a:srcRect l="5906" t="8399" r="58268" b="78040"/>
          <a:stretch>
            <a:fillRect/>
          </a:stretch>
        </p:blipFill>
        <p:spPr bwMode="auto">
          <a:xfrm>
            <a:off x="6084168" y="3068960"/>
            <a:ext cx="2837247" cy="6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17" t="7349" r="62205" b="83290"/>
          <a:stretch>
            <a:fillRect/>
          </a:stretch>
        </p:blipFill>
        <p:spPr bwMode="auto">
          <a:xfrm>
            <a:off x="3131840" y="5301208"/>
            <a:ext cx="1503341" cy="48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755576" y="1412776"/>
            <a:ext cx="3105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Kultura przez Internet ?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755576" y="90872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5: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miejsca.net/place/image2/123/PL0000000000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44824"/>
            <a:ext cx="2232248" cy="147255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915816" y="2852936"/>
            <a:ext cx="253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www.teatrwielki.pl</a:t>
            </a:r>
            <a:endParaRPr lang="pl-PL" sz="2400" dirty="0"/>
          </a:p>
        </p:txBody>
      </p:sp>
      <p:pic>
        <p:nvPicPr>
          <p:cNvPr id="8" name="Picture 2" descr="Orkiestra i Chór FN wraz z Dyrektorem Artystycznym Jackiem Kaspszykiem (fot. Dominik Skurzak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437112"/>
            <a:ext cx="2520280" cy="15456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11560" y="5517232"/>
            <a:ext cx="2646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www.filharmonia.pl</a:t>
            </a:r>
            <a:endParaRPr lang="pl-PL" sz="2400" dirty="0"/>
          </a:p>
        </p:txBody>
      </p:sp>
      <p:pic>
        <p:nvPicPr>
          <p:cNvPr id="10" name="Picture 2" descr="http://www.e-teatr.pl/pl/img/color6/e-teatr.pl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052736"/>
            <a:ext cx="1872208" cy="377042"/>
          </a:xfrm>
          <a:prstGeom prst="rect">
            <a:avLst/>
          </a:prstGeom>
          <a:noFill/>
        </p:spPr>
      </p:pic>
      <p:pic>
        <p:nvPicPr>
          <p:cNvPr id="11" name="Picture 2" descr="http://static.goldenline.pl/firm_photo/134/firm_224390_41b0ab_b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2520280" cy="2520280"/>
          </a:xfrm>
          <a:prstGeom prst="rect">
            <a:avLst/>
          </a:prstGeom>
          <a:noFill/>
        </p:spPr>
      </p:pic>
      <p:pic>
        <p:nvPicPr>
          <p:cNvPr id="12" name="Picture 2" descr="TICKETPORTAL bilety na koncert, do teatru, na festival, na kabar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6163">
            <a:off x="5667781" y="4218159"/>
            <a:ext cx="3168352" cy="62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3275856" y="2636912"/>
            <a:ext cx="2372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Muzea wirtualne: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683568" y="90872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5: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1484784"/>
            <a:ext cx="3105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Kultura przez Internet ?</a:t>
            </a:r>
            <a:endParaRPr lang="pl-PL" sz="2400" dirty="0"/>
          </a:p>
        </p:txBody>
      </p:sp>
      <p:pic>
        <p:nvPicPr>
          <p:cNvPr id="7" name="Picture 2" descr="http://halotuwarszawa.pl/upload/image/zame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232248" cy="16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755576" y="4005064"/>
            <a:ext cx="249991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Biblioteki cyfrowe:</a:t>
            </a:r>
          </a:p>
        </p:txBody>
      </p:sp>
      <p:pic>
        <p:nvPicPr>
          <p:cNvPr id="9" name="Picture 2" descr="http://www.sprzedawcainternetowy.pl/wp-content/uploads/otwarta-ksiazka1.jpg?5f0d8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645024"/>
            <a:ext cx="2232248" cy="1175651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148064" y="5373216"/>
            <a:ext cx="120738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err="1" smtClean="0"/>
              <a:t>E-booki</a:t>
            </a:r>
            <a:r>
              <a:rPr lang="pl-PL" sz="2400" dirty="0" smtClean="0"/>
              <a:t>:</a:t>
            </a:r>
          </a:p>
        </p:txBody>
      </p:sp>
      <p:pic>
        <p:nvPicPr>
          <p:cNvPr id="11" name="Picture 2" descr="http://2.static.s-trojmiasto.pl/zdj/c/9/94/550x400/949213__c_0_466_3412_2599__f_0,5_0,49903809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25144"/>
            <a:ext cx="1841274" cy="140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539552" y="90872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6: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556792"/>
            <a:ext cx="404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Co watro dodać do ulubionych.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 rot="552049">
            <a:off x="6103489" y="3716612"/>
            <a:ext cx="2733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C00000"/>
                </a:solidFill>
              </a:rPr>
              <a:t>www.polskieradio.pl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411760" y="2852936"/>
            <a:ext cx="160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B0F0"/>
                </a:solidFill>
              </a:rPr>
              <a:t>www.tvp.pl</a:t>
            </a:r>
            <a:endParaRPr lang="pl-PL" sz="2400" dirty="0">
              <a:solidFill>
                <a:srgbClr val="00B0F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92280" y="2780928"/>
            <a:ext cx="1578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70C0"/>
                </a:solidFill>
              </a:rPr>
              <a:t>www.olx.pl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 rot="21208785">
            <a:off x="343953" y="3817133"/>
            <a:ext cx="1789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B050"/>
                </a:solidFill>
              </a:rPr>
              <a:t>www.ebay.pl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76256" y="908720"/>
            <a:ext cx="2063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B050"/>
                </a:solidFill>
              </a:rPr>
              <a:t>www.allegro.pl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64088" y="4221088"/>
            <a:ext cx="2285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7030A0"/>
                </a:solidFill>
              </a:rPr>
              <a:t>www.empik.com</a:t>
            </a:r>
            <a:endParaRPr lang="pl-PL" sz="2400" dirty="0">
              <a:solidFill>
                <a:srgbClr val="7030A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 rot="20844046">
            <a:off x="561040" y="5629108"/>
            <a:ext cx="2397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70C0"/>
                </a:solidFill>
              </a:rPr>
              <a:t>www.multikino.pl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508104" y="5877272"/>
            <a:ext cx="3466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92D050"/>
                </a:solidFill>
              </a:rPr>
              <a:t>www.teatrywarszawa.com</a:t>
            </a:r>
            <a:endParaRPr lang="pl-PL" sz="2400" dirty="0">
              <a:solidFill>
                <a:srgbClr val="92D05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971600" y="4365104"/>
            <a:ext cx="2381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chemeClr val="accent3">
                    <a:lumMod val="75000"/>
                  </a:schemeClr>
                </a:solidFill>
              </a:rPr>
              <a:t>www.polskibus.pl</a:t>
            </a: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 rot="20137048">
            <a:off x="607836" y="2498571"/>
            <a:ext cx="222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FFC000"/>
                </a:solidFill>
              </a:rPr>
              <a:t>www.intercity.pl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 rot="1528205">
            <a:off x="6444208" y="1844824"/>
            <a:ext cx="167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FFC000"/>
                </a:solidFill>
              </a:rPr>
              <a:t>www.pkp.pl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275856" y="5445224"/>
            <a:ext cx="2550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B050"/>
                </a:solidFill>
              </a:rPr>
              <a:t>www.sanatoria.org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35896" y="4725144"/>
            <a:ext cx="2471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FF0000"/>
                </a:solidFill>
              </a:rPr>
              <a:t>www.cafesenior.pl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940152" y="5229200"/>
            <a:ext cx="2988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www.sportowefakty.pl</a:t>
            </a:r>
            <a:endParaRPr lang="pl-PL" sz="2400" dirty="0"/>
          </a:p>
        </p:txBody>
      </p:sp>
      <p:sp>
        <p:nvSpPr>
          <p:cNvPr id="20" name="Prostokąt 19"/>
          <p:cNvSpPr/>
          <p:nvPr/>
        </p:nvSpPr>
        <p:spPr>
          <a:xfrm>
            <a:off x="2555776" y="3717032"/>
            <a:ext cx="2201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0070C0"/>
                </a:solidFill>
              </a:rPr>
              <a:t>www.polityka.pl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004048" y="2996952"/>
            <a:ext cx="179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FFC000"/>
                </a:solidFill>
              </a:rPr>
              <a:t>www.onet.pl</a:t>
            </a:r>
            <a:endParaRPr lang="pl-PL" sz="2400" dirty="0">
              <a:solidFill>
                <a:srgbClr val="FFC000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644008" y="2492896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>
                <a:solidFill>
                  <a:srgbClr val="FF0000"/>
                </a:solidFill>
              </a:rPr>
              <a:t>www.google.pl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23" name="pole tekstowe 22">
            <a:hlinkClick r:id="" action="ppaction://noaction" highlightClick="1"/>
          </p:cNvPr>
          <p:cNvSpPr txBox="1"/>
          <p:nvPr/>
        </p:nvSpPr>
        <p:spPr>
          <a:xfrm rot="20386352">
            <a:off x="3098406" y="17453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www.seniordlakultury.pl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683568" y="836712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7: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556792"/>
            <a:ext cx="271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MS PowerPoint:</a:t>
            </a:r>
            <a:endParaRPr lang="pl-PL" sz="2400" dirty="0"/>
          </a:p>
        </p:txBody>
      </p:sp>
      <p:pic>
        <p:nvPicPr>
          <p:cNvPr id="7" name="Symbol zastępczy zawartości 1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276872"/>
            <a:ext cx="5535246" cy="334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43745"/>
          <a:stretch>
            <a:fillRect/>
          </a:stretch>
        </p:blipFill>
        <p:spPr bwMode="auto">
          <a:xfrm>
            <a:off x="179512" y="2420888"/>
            <a:ext cx="8712968" cy="27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83568" y="12687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Efekty przejścia czyli jak ma dany slajd się pojawić.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259632" y="1916832"/>
            <a:ext cx="633670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Czekam na Państwa spostrzeżenia, przemyślenia </a:t>
            </a:r>
            <a:br>
              <a:rPr lang="pl-PL" sz="2400" dirty="0" smtClean="0"/>
            </a:br>
            <a:r>
              <a:rPr lang="pl-PL" sz="2400" dirty="0" smtClean="0"/>
              <a:t>i prezentacje:</a:t>
            </a:r>
          </a:p>
          <a:p>
            <a:pPr>
              <a:lnSpc>
                <a:spcPct val="150000"/>
              </a:lnSpc>
            </a:pPr>
            <a:r>
              <a:rPr lang="pl-PL" sz="2400" dirty="0" err="1" smtClean="0"/>
              <a:t>szkolenie.waw@gmail.com</a:t>
            </a:r>
            <a:endParaRPr lang="pl-PL" sz="2400" dirty="0"/>
          </a:p>
        </p:txBody>
      </p:sp>
      <p:sp>
        <p:nvSpPr>
          <p:cNvPr id="5" name="Uśmiechnięta buźka 4"/>
          <p:cNvSpPr/>
          <p:nvPr/>
        </p:nvSpPr>
        <p:spPr>
          <a:xfrm>
            <a:off x="5580112" y="3717032"/>
            <a:ext cx="2088232" cy="20882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1259632" y="2420888"/>
            <a:ext cx="684076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/>
              <a:t>Miłych wakacji, dobrego odpoczynku i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do zobaczenia we wrześniu.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65104"/>
            <a:ext cx="5953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38536" cy="365125"/>
          </a:xfrm>
        </p:spPr>
        <p:txBody>
          <a:bodyPr/>
          <a:lstStyle/>
          <a:p>
            <a:r>
              <a:rPr lang="pl-PL" smtClean="0"/>
              <a:t>opr: Konrad Prosniak   zdj: Internet</a:t>
            </a:r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800"/>
          <a:stretch>
            <a:fillRect/>
          </a:stretch>
        </p:blipFill>
        <p:spPr bwMode="auto">
          <a:xfrm>
            <a:off x="467544" y="1628800"/>
            <a:ext cx="82970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67544" y="10527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solidFill>
                  <a:srgbClr val="00B050"/>
                </a:solidFill>
              </a:rPr>
              <a:t>www.seniordlakultury.pl</a:t>
            </a:r>
            <a:endParaRPr lang="pl-PL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683568" y="1052736"/>
            <a:ext cx="1726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Spotkanie 1:</a:t>
            </a:r>
          </a:p>
          <a:p>
            <a:endParaRPr lang="pl-PL" sz="2400" dirty="0" smtClean="0"/>
          </a:p>
          <a:p>
            <a:r>
              <a:rPr lang="pl-PL" sz="2400" dirty="0" smtClean="0"/>
              <a:t>Komputer:</a:t>
            </a:r>
          </a:p>
        </p:txBody>
      </p:sp>
      <p:pic>
        <p:nvPicPr>
          <p:cNvPr id="5" name="Picture 2" descr="http://www.dell24.pl/photos/519c92f12357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244599"/>
            <a:ext cx="2376264" cy="1790994"/>
          </a:xfrm>
          <a:prstGeom prst="rect">
            <a:avLst/>
          </a:prstGeom>
          <a:noFill/>
        </p:spPr>
      </p:pic>
      <p:pic>
        <p:nvPicPr>
          <p:cNvPr id="6" name="Picture 4" descr="http://i.iplsc.com/test-acer-aspire-s3-ultrabook-dla-mas/0001U1H20BIOWGNU-C1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365104"/>
            <a:ext cx="2160240" cy="143296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979712" y="2924944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stacjonarny</a:t>
            </a:r>
          </a:p>
        </p:txBody>
      </p:sp>
      <p:sp>
        <p:nvSpPr>
          <p:cNvPr id="8" name="Prostokąt 7"/>
          <p:cNvSpPr/>
          <p:nvPr/>
        </p:nvSpPr>
        <p:spPr>
          <a:xfrm>
            <a:off x="3491880" y="508518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mobilny</a:t>
            </a:r>
            <a:endParaRPr lang="pl-P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827584" y="148478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Spotkanie 1:</a:t>
            </a:r>
          </a:p>
          <a:p>
            <a:endParaRPr lang="pl-PL" sz="2400" dirty="0" smtClean="0"/>
          </a:p>
          <a:p>
            <a:r>
              <a:rPr lang="pl-PL" sz="2400" dirty="0" smtClean="0"/>
              <a:t>MS Office</a:t>
            </a:r>
          </a:p>
          <a:p>
            <a:endParaRPr lang="pl-PL" sz="2400" dirty="0" smtClean="0"/>
          </a:p>
          <a:p>
            <a:r>
              <a:rPr lang="pl-PL" sz="2400" dirty="0" smtClean="0"/>
              <a:t>Word – narzędzie do pisania</a:t>
            </a:r>
          </a:p>
        </p:txBody>
      </p:sp>
      <p:pic>
        <p:nvPicPr>
          <p:cNvPr id="5" name="Picture 4" descr="http://gadzetomania.pl/images/2010/12/maszyna-do-pisa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2878671" cy="1919114"/>
          </a:xfrm>
          <a:prstGeom prst="rect">
            <a:avLst/>
          </a:prstGeom>
          <a:noFill/>
        </p:spPr>
      </p:pic>
      <p:pic>
        <p:nvPicPr>
          <p:cNvPr id="6" name="Picture 6" descr="http://img4.oferia.pl/e33b44d236b170aeea0bc0f54cac2847_1000_1000_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77072"/>
            <a:ext cx="2520280" cy="188936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123728" y="5445224"/>
            <a:ext cx="3682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Excel – narzędzie do liczenia</a:t>
            </a:r>
            <a:endParaRPr lang="pl-PL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755576" y="11967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Spotkanie 2: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75856" y="22768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Internet: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407707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Przeglądarki internetowe:</a:t>
            </a:r>
            <a:endParaRPr lang="pl-PL" sz="2400" dirty="0"/>
          </a:p>
        </p:txBody>
      </p:sp>
      <p:pic>
        <p:nvPicPr>
          <p:cNvPr id="7" name="Picture 3" descr="http://club.ediba.com/esp/wp-content/uploads/2013/05/2013-05-17-Interne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124744"/>
            <a:ext cx="2160240" cy="2122342"/>
          </a:xfrm>
          <a:prstGeom prst="rect">
            <a:avLst/>
          </a:prstGeom>
          <a:noFill/>
        </p:spPr>
      </p:pic>
      <p:pic>
        <p:nvPicPr>
          <p:cNvPr id="8" name="Picture 2" descr="http://blog.check-and-secure.com/wp-content/uploads/2013/12/firefox_logo-only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89040"/>
            <a:ext cx="1368152" cy="1289085"/>
          </a:xfrm>
          <a:prstGeom prst="rect">
            <a:avLst/>
          </a:prstGeom>
          <a:noFill/>
        </p:spPr>
      </p:pic>
      <p:pic>
        <p:nvPicPr>
          <p:cNvPr id="9" name="Picture 10" descr="http://assets.vr-zone.net/11812/ie9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1080120" cy="1080120"/>
          </a:xfrm>
          <a:prstGeom prst="rect">
            <a:avLst/>
          </a:prstGeom>
          <a:noFill/>
        </p:spPr>
      </p:pic>
      <p:pic>
        <p:nvPicPr>
          <p:cNvPr id="10" name="Picture 4" descr="https://lh4.ggpht.com/bFZtj2XJya-1dyl4ZGf3bmkJe0A8m3VjWAyXTqIBEOH18MihZZxIp88NRpjPOHiPCujz=w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01317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827584" y="1268760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Spotkanie 2:</a:t>
            </a:r>
            <a:endParaRPr lang="pl-PL" sz="2400" dirty="0"/>
          </a:p>
        </p:txBody>
      </p:sp>
      <p:pic>
        <p:nvPicPr>
          <p:cNvPr id="5" name="Picture 4" descr="http://ownerpedia.com/wp-content/uploads/2014/02/google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1" t="20539" r="28763" b="22977"/>
          <a:stretch>
            <a:fillRect/>
          </a:stretch>
        </p:blipFill>
        <p:spPr bwMode="auto">
          <a:xfrm>
            <a:off x="4644008" y="1988840"/>
            <a:ext cx="1872208" cy="823772"/>
          </a:xfrm>
          <a:prstGeom prst="rect">
            <a:avLst/>
          </a:prstGeom>
          <a:noFill/>
        </p:spPr>
      </p:pic>
      <p:pic>
        <p:nvPicPr>
          <p:cNvPr id="6" name="Picture 10" descr="http://pcarena.pl/uploads/esport/test_dyskow/dys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284984"/>
            <a:ext cx="2267744" cy="1700808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thumb/7/74/Googledrive_logo.svg/304px-Googledrive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1515491" cy="1296144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051720" y="220486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Wyszukiwarki: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31640" y="45811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Dyski: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6084168" y="5661248"/>
            <a:ext cx="13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Dysk Google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 descr="https://encrypted-tbn2.gstatic.com/images?q=tbn:ANd9GcRkB9oQ-58gqYNh9gkmyd9wsP1yadXTRLVF0h698fiBRF7dN8nOjmlhz-F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1" y="1668616"/>
            <a:ext cx="1728192" cy="752272"/>
          </a:xfrm>
          <a:prstGeom prst="rect">
            <a:avLst/>
          </a:prstGeom>
          <a:noFill/>
        </p:spPr>
      </p:pic>
      <p:pic>
        <p:nvPicPr>
          <p:cNvPr id="5" name="Picture 6" descr="http://i.wp.pl/a/f/jpeg/28440/gadu-gadu-gg-logo-nowe-66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052736"/>
            <a:ext cx="1584176" cy="1185732"/>
          </a:xfrm>
          <a:prstGeom prst="rect">
            <a:avLst/>
          </a:prstGeom>
          <a:noFill/>
        </p:spPr>
      </p:pic>
      <p:pic>
        <p:nvPicPr>
          <p:cNvPr id="6" name="Picture 2" descr="http://s.blomedia.pl/pcblog.pl/944/logotl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988840"/>
            <a:ext cx="1008112" cy="106548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83568" y="1124744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3: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835696" y="19888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Komunikatory:</a:t>
            </a:r>
            <a:endParaRPr lang="pl-PL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573016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331640" y="50131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Poczta elektroniczna:</a:t>
            </a:r>
            <a:endParaRPr lang="pl-P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683568" y="1052736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3: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5" name="Picture 6" descr="https://encrypted-tbn2.gstatic.com/images?q=tbn:ANd9GcQpFOFkbiDFKPeg7WN6mhzqRX72Ss73fAuqZxUirv4R6jhoD9DHJYIGV4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13557">
            <a:off x="3323973" y="1471661"/>
            <a:ext cx="2514874" cy="781988"/>
          </a:xfrm>
          <a:prstGeom prst="rect">
            <a:avLst/>
          </a:prstGeom>
          <a:noFill/>
        </p:spPr>
      </p:pic>
      <p:pic>
        <p:nvPicPr>
          <p:cNvPr id="6" name="Picture 4" descr="https://encrypted-tbn1.gstatic.com/images?q=tbn:ANd9GcShYoA1LvmZqdErBvK0wexz7n8YhLmFm1DbETeqFdulRdZUGsdALl3fp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5193">
            <a:off x="6332174" y="1250024"/>
            <a:ext cx="2119488" cy="659045"/>
          </a:xfrm>
          <a:prstGeom prst="rect">
            <a:avLst/>
          </a:prstGeom>
          <a:noFill/>
        </p:spPr>
      </p:pic>
      <p:pic>
        <p:nvPicPr>
          <p:cNvPr id="7" name="Picture 12" descr="http://g1.idg.pl/news/thumbnails/2/3/234286_adaptiveresize_620x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3591">
            <a:off x="5874033" y="2459003"/>
            <a:ext cx="1955686" cy="83905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83568" y="25649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Program antywirusowy:</a:t>
            </a:r>
            <a:endParaRPr lang="pl-PL" sz="2400" dirty="0"/>
          </a:p>
        </p:txBody>
      </p:sp>
      <p:pic>
        <p:nvPicPr>
          <p:cNvPr id="9" name="Obraz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077072"/>
            <a:ext cx="3816424" cy="140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83568" y="50131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Bankowość elektroniczna:</a:t>
            </a:r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Dofinansowano ze środków Ministra Kultury i Dziedzictaw Narodowego.</a:t>
            </a:r>
            <a:endParaRPr lang="pl-PL"/>
          </a:p>
        </p:txBody>
      </p:sp>
      <p:pic>
        <p:nvPicPr>
          <p:cNvPr id="3" name="Obraz 2" descr="NASK+MKiD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7384"/>
            <a:ext cx="4612005" cy="6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755576" y="980728"/>
            <a:ext cx="172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Spotkanie 4: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55576" y="1700808"/>
            <a:ext cx="2641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Usługi internetowe: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1907704" y="2348880"/>
            <a:ext cx="107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Zakupy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899592" y="4005064"/>
            <a:ext cx="974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Nauka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4932040" y="3140968"/>
            <a:ext cx="2474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err="1" smtClean="0"/>
              <a:t>Porównywarki</a:t>
            </a:r>
            <a:r>
              <a:rPr lang="pl-PL" sz="2400" dirty="0" smtClean="0"/>
              <a:t> cen</a:t>
            </a:r>
            <a:endParaRPr lang="pl-PL" sz="2400" dirty="0"/>
          </a:p>
        </p:txBody>
      </p:sp>
      <p:sp>
        <p:nvSpPr>
          <p:cNvPr id="11" name="Prostokąt 10"/>
          <p:cNvSpPr/>
          <p:nvPr/>
        </p:nvSpPr>
        <p:spPr>
          <a:xfrm>
            <a:off x="6948264" y="4077072"/>
            <a:ext cx="103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Gazety</a:t>
            </a:r>
            <a:endParaRPr lang="pl-PL" sz="2400" dirty="0"/>
          </a:p>
        </p:txBody>
      </p:sp>
      <p:sp>
        <p:nvSpPr>
          <p:cNvPr id="13" name="Prostokąt 12"/>
          <p:cNvSpPr/>
          <p:nvPr/>
        </p:nvSpPr>
        <p:spPr>
          <a:xfrm>
            <a:off x="3635896" y="4365104"/>
            <a:ext cx="1375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Rozrywka</a:t>
            </a:r>
            <a:endParaRPr lang="pl-PL" sz="2400" dirty="0"/>
          </a:p>
        </p:txBody>
      </p:sp>
      <p:sp>
        <p:nvSpPr>
          <p:cNvPr id="17" name="Prostokąt 16"/>
          <p:cNvSpPr/>
          <p:nvPr/>
        </p:nvSpPr>
        <p:spPr>
          <a:xfrm>
            <a:off x="1979712" y="5589240"/>
            <a:ext cx="845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400" dirty="0" smtClean="0">
                <a:solidFill>
                  <a:prstClr val="black"/>
                </a:solidFill>
              </a:rPr>
              <a:t>Filmy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18" name="Picture 2" descr="Allegro.pl - aukcje internetowe, bezpieczne zaku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1657350" cy="561975"/>
          </a:xfrm>
          <a:prstGeom prst="rect">
            <a:avLst/>
          </a:prstGeom>
          <a:noFill/>
        </p:spPr>
      </p:pic>
      <p:pic>
        <p:nvPicPr>
          <p:cNvPr id="19" name="Picture 2" descr="http://www.delikatesyznatury.pl/skins/user/netart_standard_1/images/user/ceneo_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824" y="2852936"/>
            <a:ext cx="1584176" cy="792088"/>
          </a:xfrm>
          <a:prstGeom prst="rect">
            <a:avLst/>
          </a:prstGeom>
          <a:noFill/>
        </p:spPr>
      </p:pic>
      <p:pic>
        <p:nvPicPr>
          <p:cNvPr id="20" name="Picture 4" descr="http://eoiavila.centros.educa.jcyl.es/sitio/upload/img/b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56992"/>
            <a:ext cx="1362313" cy="1008112"/>
          </a:xfrm>
          <a:prstGeom prst="rect">
            <a:avLst/>
          </a:prstGeom>
          <a:noFill/>
        </p:spPr>
      </p:pic>
      <p:pic>
        <p:nvPicPr>
          <p:cNvPr id="21" name="Picture 2" descr="Wyborcza.p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81128"/>
            <a:ext cx="1685925" cy="609600"/>
          </a:xfrm>
          <a:prstGeom prst="rect">
            <a:avLst/>
          </a:prstGeom>
          <a:noFill/>
        </p:spPr>
      </p:pic>
      <p:pic>
        <p:nvPicPr>
          <p:cNvPr id="22" name="Picture 10" descr="http://bi.gazeta.pl/im/8/10754/z10754208Q,Ipla--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085184"/>
            <a:ext cx="2160240" cy="1181163"/>
          </a:xfrm>
          <a:prstGeom prst="rect">
            <a:avLst/>
          </a:prstGeom>
          <a:noFill/>
        </p:spPr>
      </p:pic>
      <p:pic>
        <p:nvPicPr>
          <p:cNvPr id="23" name="Picture 8" descr="Zagraj w darmowe gry online na Gry.p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365104"/>
            <a:ext cx="1104900" cy="43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332</Words>
  <Application>Microsoft Office PowerPoint</Application>
  <PresentationFormat>Pokaz na ekranie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Jestem uczestnikiem życia kulturalnego.</dc:title>
  <dc:creator>Konrad</dc:creator>
  <cp:lastModifiedBy>Konrad</cp:lastModifiedBy>
  <cp:revision>28</cp:revision>
  <dcterms:created xsi:type="dcterms:W3CDTF">2014-07-06T09:52:00Z</dcterms:created>
  <dcterms:modified xsi:type="dcterms:W3CDTF">2014-09-24T16:17:55Z</dcterms:modified>
</cp:coreProperties>
</file>