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7" r:id="rId5"/>
    <p:sldId id="258" r:id="rId6"/>
    <p:sldId id="259" r:id="rId7"/>
    <p:sldId id="280" r:id="rId8"/>
    <p:sldId id="277" r:id="rId9"/>
    <p:sldId id="278" r:id="rId10"/>
    <p:sldId id="260" r:id="rId11"/>
    <p:sldId id="276" r:id="rId12"/>
    <p:sldId id="273" r:id="rId13"/>
    <p:sldId id="275" r:id="rId14"/>
    <p:sldId id="274" r:id="rId15"/>
    <p:sldId id="269" r:id="rId16"/>
    <p:sldId id="271" r:id="rId17"/>
    <p:sldId id="272" r:id="rId18"/>
    <p:sldId id="264" r:id="rId19"/>
    <p:sldId id="267" r:id="rId20"/>
    <p:sldId id="268" r:id="rId21"/>
    <p:sldId id="281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9443B-5C61-4D39-ABC9-FCE50F834B9C}" type="datetimeFigureOut">
              <a:rPr lang="pl-PL" smtClean="0"/>
              <a:pPr/>
              <a:t>2014-09-24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EBC1C-8EC6-4D9D-B9D9-7B965F13A1A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766838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09DBC-4493-4DDD-BEB3-D7F1F5718910}" type="datetimeFigureOut">
              <a:rPr lang="pl-PL" smtClean="0"/>
              <a:pPr/>
              <a:t>2014-09-24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B5339-328A-4BB8-A88A-8A72DCD6437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918832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B5339-328A-4BB8-A88A-8A72DCD64371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B85B-10D9-4249-93B2-40F508604C25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310-3675-444B-A582-06F5C362A7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A30C-679F-48C1-A9E6-F4FD24041717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310-3675-444B-A582-06F5C362A7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5C42-BB3C-4111-ABA3-B44D885A8016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310-3675-444B-A582-06F5C362A7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26FC-C4C6-4A6E-8A70-6E66EB8224A7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310-3675-444B-A582-06F5C362A7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C38D-2818-425A-B187-5CD617F3F1F5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310-3675-444B-A582-06F5C362A7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F9EE-21FB-4623-BBB6-E71A05549B2E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310-3675-444B-A582-06F5C362A7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771E-0AD7-4955-A6D6-BB27E58864AC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310-3675-444B-A582-06F5C362A7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3260-8E23-4DB1-88BE-C5E7E39A1951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310-3675-444B-A582-06F5C362A7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D363-63C1-4493-80A5-5A1819CE8622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310-3675-444B-A582-06F5C362A7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3490A-88B7-4163-981C-8EF1B05D1A36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310-3675-444B-A582-06F5C362A7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CD68-92A4-4F23-B1FC-C143F8CC6400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E310-3675-444B-A582-06F5C362A7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95187-2641-4A3A-B667-1583794CE65F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7E310-3675-444B-A582-06F5C362A7F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755576" y="2492896"/>
            <a:ext cx="7772400" cy="1614488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</a:rPr>
              <a:t>MS Office</a:t>
            </a:r>
            <a:br>
              <a:rPr lang="pl-PL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</a:rPr>
            </a:br>
            <a:r>
              <a:rPr lang="pl-PL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</a:rPr>
              <a:t> </a:t>
            </a:r>
            <a:r>
              <a:rPr lang="pl-PL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</a:rPr>
              <a:t>PowerPoint 2007</a:t>
            </a:r>
            <a:r>
              <a:rPr lang="pl-PL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</a:rPr>
              <a:t/>
            </a:r>
            <a:br>
              <a:rPr lang="pl-PL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</a:rPr>
            </a:br>
            <a:endParaRPr lang="pl-PL" dirty="0">
              <a:ln>
                <a:solidFill>
                  <a:srgbClr val="FFFF00"/>
                </a:solidFill>
              </a:ln>
              <a:solidFill>
                <a:srgbClr val="00B05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6" name="Obraz 5" descr="NASK+MKiDN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pl-PL" sz="4000" b="1" dirty="0">
                <a:solidFill>
                  <a:srgbClr val="0070C0"/>
                </a:solidFill>
                <a:ea typeface="Times New Roman"/>
                <a:cs typeface="Calibri"/>
              </a:rPr>
              <a:t>D</a:t>
            </a:r>
            <a:r>
              <a:rPr lang="pl-PL" sz="4000" b="1" dirty="0" smtClean="0">
                <a:solidFill>
                  <a:srgbClr val="0070C0"/>
                </a:solidFill>
                <a:ea typeface="Times New Roman"/>
                <a:cs typeface="Calibri"/>
              </a:rPr>
              <a:t>odawanie slajdu </a:t>
            </a:r>
            <a:r>
              <a:rPr lang="pl-PL" sz="4000" b="1" dirty="0">
                <a:solidFill>
                  <a:srgbClr val="0070C0"/>
                </a:solidFill>
                <a:ea typeface="Times New Roman"/>
                <a:cs typeface="Calibri"/>
              </a:rPr>
              <a:t>o dowolnym układzie</a:t>
            </a:r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1835696" y="6334472"/>
            <a:ext cx="5936704" cy="406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89223" y="1638692"/>
            <a:ext cx="7765553" cy="145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600" dirty="0">
                <a:ea typeface="Times New Roman"/>
                <a:cs typeface="Calibri"/>
              </a:rPr>
              <a:t>Aby dodać slajd o dowolnym układzie, </a:t>
            </a:r>
            <a:r>
              <a:rPr lang="pl-PL" sz="1600" dirty="0">
                <a:ea typeface="Calibri"/>
                <a:cs typeface="Calibri"/>
              </a:rPr>
              <a:t>należy:</a:t>
            </a:r>
            <a:endParaRPr lang="pl-PL" sz="1600" dirty="0">
              <a:ea typeface="Calibri"/>
              <a:cs typeface="Times New Roman"/>
            </a:endParaRPr>
          </a:p>
          <a:p>
            <a:pPr marL="396240" indent="-144145" algn="just">
              <a:spcBef>
                <a:spcPts val="300"/>
              </a:spcBef>
              <a:spcAft>
                <a:spcPts val="0"/>
              </a:spcAft>
            </a:pPr>
            <a:r>
              <a:rPr lang="pl-PL" kern="1000" dirty="0">
                <a:ea typeface="Times New Roman"/>
                <a:cs typeface="Calibri"/>
              </a:rPr>
              <a:t>Na karcie </a:t>
            </a:r>
            <a:r>
              <a:rPr lang="pl-PL" b="1" kern="1000" dirty="0">
                <a:ea typeface="Times New Roman"/>
                <a:cs typeface="Calibri"/>
              </a:rPr>
              <a:t>Narzędzia główne</a:t>
            </a:r>
            <a:r>
              <a:rPr lang="pl-PL" kern="1000" dirty="0">
                <a:ea typeface="Times New Roman"/>
                <a:cs typeface="Calibri"/>
              </a:rPr>
              <a:t> w grupie </a:t>
            </a:r>
            <a:r>
              <a:rPr lang="pl-PL" b="1" kern="1000" dirty="0">
                <a:ea typeface="Times New Roman"/>
                <a:cs typeface="Calibri"/>
              </a:rPr>
              <a:t>Slajdy</a:t>
            </a:r>
            <a:r>
              <a:rPr lang="pl-PL" kern="1000" dirty="0">
                <a:ea typeface="Times New Roman"/>
                <a:cs typeface="Calibri"/>
              </a:rPr>
              <a:t> kliknąć strzałkę w dół </a:t>
            </a:r>
            <a:r>
              <a:rPr lang="pl-PL" kern="1000" dirty="0" smtClean="0">
                <a:ea typeface="Times New Roman"/>
                <a:cs typeface="Calibri"/>
              </a:rPr>
              <a:t>znajdującą</a:t>
            </a:r>
          </a:p>
          <a:p>
            <a:pPr marL="396240" indent="-144145" algn="just">
              <a:spcBef>
                <a:spcPts val="300"/>
              </a:spcBef>
              <a:spcAft>
                <a:spcPts val="0"/>
              </a:spcAft>
            </a:pPr>
            <a:r>
              <a:rPr lang="pl-PL" kern="1000" dirty="0" smtClean="0">
                <a:ea typeface="Times New Roman"/>
                <a:cs typeface="Calibri"/>
              </a:rPr>
              <a:t>się </a:t>
            </a:r>
            <a:r>
              <a:rPr lang="pl-PL" kern="1000" dirty="0">
                <a:ea typeface="Times New Roman"/>
                <a:cs typeface="Calibri"/>
              </a:rPr>
              <a:t>obok polecenia </a:t>
            </a:r>
            <a:r>
              <a:rPr lang="pl-PL" b="1" kern="1000" dirty="0">
                <a:ea typeface="Times New Roman"/>
                <a:cs typeface="Calibri"/>
              </a:rPr>
              <a:t>Nowy slajd</a:t>
            </a:r>
            <a:r>
              <a:rPr lang="pl-PL" kern="1000" dirty="0">
                <a:ea typeface="Times New Roman"/>
                <a:cs typeface="Calibri"/>
              </a:rPr>
              <a:t>. Zostanie wtedy wyświetlona galeria układów.</a:t>
            </a:r>
            <a:endParaRPr lang="pl-PL" kern="1000" dirty="0" smtClean="0">
              <a:latin typeface="Minion Pro"/>
              <a:ea typeface="Times New Roman"/>
              <a:cs typeface="Arial"/>
            </a:endParaRPr>
          </a:p>
          <a:p>
            <a:pPr marL="396240" indent="-144145">
              <a:spcBef>
                <a:spcPts val="300"/>
              </a:spcBef>
            </a:pPr>
            <a:r>
              <a:rPr lang="pl-PL" kern="1000" dirty="0">
                <a:ea typeface="Times New Roman"/>
                <a:cs typeface="Calibri"/>
              </a:rPr>
              <a:t>Wybrać układ wstawianego slajdu</a:t>
            </a:r>
            <a:endParaRPr lang="pl-PL" kern="1000" dirty="0">
              <a:latin typeface="Minion Pro"/>
              <a:ea typeface="Times New Roman"/>
              <a:cs typeface="Arial"/>
            </a:endParaRPr>
          </a:p>
        </p:txBody>
      </p:sp>
      <p:pic>
        <p:nvPicPr>
          <p:cNvPr id="10" name="Obraz 9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40968"/>
            <a:ext cx="5319222" cy="299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70C0"/>
                </a:solidFill>
                <a:ea typeface="Times New Roman"/>
                <a:cs typeface="Calibri"/>
              </a:rPr>
              <a:t>Projekty prezentacji</a:t>
            </a:r>
            <a:r>
              <a:rPr lang="pl-PL" b="1" dirty="0" smtClean="0">
                <a:solidFill>
                  <a:srgbClr val="2E74B5"/>
                </a:solidFill>
                <a:latin typeface="Calibri Light"/>
                <a:ea typeface="Times New Roman"/>
                <a:cs typeface="Times New Roman"/>
              </a:rPr>
              <a:t/>
            </a:r>
            <a:br>
              <a:rPr lang="pl-PL" b="1" dirty="0" smtClean="0">
                <a:solidFill>
                  <a:srgbClr val="2E74B5"/>
                </a:solidFill>
                <a:latin typeface="Calibri Light"/>
                <a:ea typeface="Times New Roman"/>
                <a:cs typeface="Times New Roman"/>
              </a:rPr>
            </a:b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1835696" y="6334472"/>
            <a:ext cx="5936704" cy="406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Symbol zastępczy zawartości 5" descr="projekt pnp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4014380"/>
            <a:ext cx="8435280" cy="1286828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611560" y="1772816"/>
            <a:ext cx="7880548" cy="1794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ea typeface="Calibri"/>
                <a:cs typeface="Calibri"/>
              </a:rPr>
              <a:t>Zakładka </a:t>
            </a:r>
            <a:r>
              <a:rPr lang="pl-PL" b="1" dirty="0">
                <a:ea typeface="Calibri"/>
                <a:cs typeface="Calibri"/>
              </a:rPr>
              <a:t>Projekt </a:t>
            </a:r>
            <a:r>
              <a:rPr lang="pl-PL" dirty="0">
                <a:ea typeface="Calibri"/>
                <a:cs typeface="Calibri"/>
              </a:rPr>
              <a:t>pozwala na ustawienie:</a:t>
            </a:r>
            <a:endParaRPr lang="pl-PL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b="1" dirty="0">
                <a:ea typeface="Calibri"/>
                <a:cs typeface="Calibri"/>
              </a:rPr>
              <a:t>Orientacji slajdu</a:t>
            </a:r>
            <a:r>
              <a:rPr lang="pl-PL" dirty="0">
                <a:ea typeface="Calibri"/>
                <a:cs typeface="Calibri"/>
              </a:rPr>
              <a:t>, czyli ustawienia strony w dwóch opcjach </a:t>
            </a:r>
            <a:r>
              <a:rPr lang="pl-PL" b="1" dirty="0">
                <a:ea typeface="Calibri"/>
                <a:cs typeface="Calibri"/>
              </a:rPr>
              <a:t>Pionowej/Poziomej.</a:t>
            </a:r>
            <a:endParaRPr lang="pl-PL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b="1" dirty="0">
                <a:ea typeface="Calibri"/>
                <a:cs typeface="Calibri"/>
              </a:rPr>
              <a:t>Ustawienia strony </a:t>
            </a:r>
            <a:r>
              <a:rPr lang="pl-PL" dirty="0">
                <a:ea typeface="Calibri"/>
                <a:cs typeface="Calibri"/>
              </a:rPr>
              <a:t>co pozwala na ustawienie szerokości i wysokości slajdu.</a:t>
            </a:r>
            <a:endParaRPr lang="pl-PL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dirty="0">
                <a:ea typeface="Calibri"/>
                <a:cs typeface="Calibri"/>
              </a:rPr>
              <a:t> Pozwalają wybrać przygotowane przez program gotowe motywy, które można wykorzystać do jednego lub kilku slajdów prezentacji.</a:t>
            </a:r>
            <a:endParaRPr lang="pl-PL" dirty="0">
              <a:ea typeface="Calibri"/>
              <a:cs typeface="Times New Roman"/>
            </a:endParaRPr>
          </a:p>
        </p:txBody>
      </p:sp>
      <p:pic>
        <p:nvPicPr>
          <p:cNvPr id="10" name="Obraz 9" descr="NASK+MKiDN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70C0"/>
                </a:solidFill>
                <a:ea typeface="Times New Roman"/>
                <a:cs typeface="Calibri"/>
              </a:rPr>
              <a:t>Grafika</a:t>
            </a:r>
            <a:r>
              <a:rPr lang="pl-PL" b="1" dirty="0" smtClean="0">
                <a:solidFill>
                  <a:srgbClr val="92D050"/>
                </a:solidFill>
                <a:latin typeface="Calibri Light"/>
                <a:ea typeface="Times New Roman"/>
                <a:cs typeface="Times New Roman"/>
              </a:rPr>
              <a:t/>
            </a:r>
            <a:br>
              <a:rPr lang="pl-PL" b="1" dirty="0" smtClean="0">
                <a:solidFill>
                  <a:srgbClr val="92D050"/>
                </a:solidFill>
                <a:latin typeface="Calibri Light"/>
                <a:ea typeface="Times New Roman"/>
                <a:cs typeface="Times New Roman"/>
              </a:rPr>
            </a:br>
            <a:endParaRPr lang="pl-PL" dirty="0">
              <a:solidFill>
                <a:srgbClr val="92D050"/>
              </a:solidFill>
            </a:endParaRPr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1835696" y="6334472"/>
            <a:ext cx="5936704" cy="406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Symbol zastępczy zawartości 5" descr="wstawianie npn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708920"/>
            <a:ext cx="8003232" cy="1724129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611560" y="1412776"/>
            <a:ext cx="8064896" cy="1282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000" dirty="0">
                <a:ea typeface="Calibri"/>
                <a:cs typeface="Calibri"/>
              </a:rPr>
              <a:t>W celu wstawienia obrazu należy:</a:t>
            </a:r>
            <a:endParaRPr lang="pl-PL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2000" dirty="0">
                <a:ea typeface="Calibri"/>
                <a:cs typeface="Calibri"/>
              </a:rPr>
              <a:t>Wybrać polecenie </a:t>
            </a:r>
            <a:r>
              <a:rPr lang="pl-PL" sz="2000" b="1" dirty="0">
                <a:ea typeface="Calibri"/>
                <a:cs typeface="Calibri"/>
              </a:rPr>
              <a:t>Wstawianie/Ilustracje/Obraz. </a:t>
            </a:r>
            <a:r>
              <a:rPr lang="pl-PL" sz="2000" dirty="0">
                <a:ea typeface="Calibri"/>
                <a:cs typeface="Calibri"/>
              </a:rPr>
              <a:t>Spowoduje to otwarcie okna Wstawianie obrazu.</a:t>
            </a:r>
            <a:endParaRPr lang="pl-PL" sz="2000" dirty="0">
              <a:ea typeface="Calibri"/>
              <a:cs typeface="Times New Roman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83568" y="4509120"/>
            <a:ext cx="820891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2000" dirty="0">
                <a:ea typeface="Calibri"/>
                <a:cs typeface="Calibri"/>
              </a:rPr>
              <a:t>Wyszukać obraz, który ma zostać wstawiony i kliknąć go dwukrotnie. Spowoduje to wstawienie obrazu dokładnie w środku slajdu.</a:t>
            </a:r>
            <a:endParaRPr lang="pl-PL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2000" dirty="0">
                <a:ea typeface="Calibri"/>
                <a:cs typeface="Calibri"/>
              </a:rPr>
              <a:t>Obiekt graficzny klikając na niego możemy w dowolny sposób przestawiać, powiększać czy pomniejszać, kopiować i wklejać do następnych slajdów.</a:t>
            </a:r>
            <a:endParaRPr lang="pl-PL" sz="2000" dirty="0">
              <a:ea typeface="Calibri"/>
              <a:cs typeface="Times New Roman"/>
            </a:endParaRPr>
          </a:p>
        </p:txBody>
      </p:sp>
      <p:pic>
        <p:nvPicPr>
          <p:cNvPr id="12" name="Obraz 11" descr="NASK+MKiDN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ymbol zastępczy stopki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936104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0070C0"/>
                </a:solidFill>
              </a:rPr>
              <a:t>Wstawianie prostych kształtów</a:t>
            </a:r>
            <a:endParaRPr lang="pl-PL" sz="4000" b="1" dirty="0">
              <a:solidFill>
                <a:srgbClr val="0070C0"/>
              </a:solidFill>
            </a:endParaRPr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1835696" y="6334472"/>
            <a:ext cx="5936704" cy="406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Symbol zastępczy zawartości 5" descr="wstawianie kształtów npn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72200" y="2132856"/>
            <a:ext cx="2232248" cy="4104456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611560" y="2132856"/>
            <a:ext cx="5328592" cy="3724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ea typeface="Calibri"/>
                <a:cs typeface="Calibri"/>
              </a:rPr>
              <a:t>W celu wstawiania prostych kształtów na slajdzie należy:</a:t>
            </a:r>
            <a:endParaRPr lang="pl-PL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dirty="0">
                <a:ea typeface="Calibri"/>
                <a:cs typeface="Calibri"/>
              </a:rPr>
              <a:t>Wybrać polecenie </a:t>
            </a:r>
            <a:r>
              <a:rPr lang="pl-PL" b="1" dirty="0">
                <a:ea typeface="Calibri"/>
                <a:cs typeface="Calibri"/>
              </a:rPr>
              <a:t>Wstawianie/Ilustracje/Kształty,</a:t>
            </a:r>
            <a:r>
              <a:rPr lang="pl-PL" dirty="0">
                <a:ea typeface="Calibri"/>
                <a:cs typeface="Calibri"/>
              </a:rPr>
              <a:t> spowoduje to wyświetlenie galerii kształtów</a:t>
            </a:r>
            <a:r>
              <a:rPr lang="pl-PL" dirty="0" smtClean="0">
                <a:ea typeface="Calibri"/>
                <a:cs typeface="Calibri"/>
              </a:rPr>
              <a:t>.</a:t>
            </a:r>
            <a:r>
              <a:rPr lang="pl-PL" dirty="0">
                <a:ea typeface="Calibri"/>
                <a:cs typeface="Calibri"/>
              </a:rPr>
              <a:t> </a:t>
            </a:r>
            <a:endParaRPr lang="pl-PL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dirty="0">
                <a:ea typeface="Calibri"/>
                <a:cs typeface="Calibri"/>
              </a:rPr>
              <a:t>Wybrać kształt, który zostanie wstawiony.</a:t>
            </a:r>
            <a:endParaRPr lang="pl-PL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dirty="0">
                <a:ea typeface="Calibri"/>
                <a:cs typeface="Calibri"/>
              </a:rPr>
              <a:t>Umieść wskaźnik w tym miejscu, w którym zostanie rozpoczęte rysowanie.</a:t>
            </a:r>
            <a:endParaRPr lang="pl-PL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dirty="0">
                <a:ea typeface="Calibri"/>
                <a:cs typeface="Calibri"/>
              </a:rPr>
              <a:t>Kliknąć i nie zwalniając klawisza myszy przeciągnąć wskaźnik.</a:t>
            </a:r>
            <a:endParaRPr lang="pl-PL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dirty="0">
                <a:ea typeface="Calibri"/>
                <a:cs typeface="Calibri"/>
              </a:rPr>
              <a:t>Kiedy kształt osiągnie żądane wymiary należy zwolnić przycisk.</a:t>
            </a:r>
            <a:endParaRPr lang="pl-PL" dirty="0">
              <a:ea typeface="Calibri"/>
              <a:cs typeface="Times New Roman"/>
            </a:endParaRPr>
          </a:p>
        </p:txBody>
      </p:sp>
      <p:pic>
        <p:nvPicPr>
          <p:cNvPr id="10" name="Obraz 9" descr="NASK+MKiDN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83671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pl-PL" sz="3600" b="1" dirty="0" err="1">
                <a:solidFill>
                  <a:srgbClr val="0070C0"/>
                </a:solidFill>
                <a:ea typeface="Times New Roman"/>
                <a:cs typeface="Calibri"/>
              </a:rPr>
              <a:t>ClipArt</a:t>
            </a:r>
            <a:r>
              <a:rPr lang="pl-PL" b="1" dirty="0" smtClean="0">
                <a:solidFill>
                  <a:srgbClr val="0070C0"/>
                </a:solidFill>
                <a:latin typeface="Calibri Light"/>
                <a:ea typeface="Times New Roman"/>
                <a:cs typeface="Times New Roman"/>
              </a:rPr>
              <a:t/>
            </a:r>
            <a:br>
              <a:rPr lang="pl-PL" b="1" dirty="0" smtClean="0">
                <a:solidFill>
                  <a:srgbClr val="0070C0"/>
                </a:solidFill>
                <a:latin typeface="Calibri Light"/>
                <a:ea typeface="Times New Roman"/>
                <a:cs typeface="Times New Roman"/>
              </a:rPr>
            </a:b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1835696" y="6406480"/>
            <a:ext cx="5936704" cy="406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51520" y="1340768"/>
            <a:ext cx="6511577" cy="4985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000" dirty="0" err="1" smtClean="0">
                <a:ea typeface="Calibri"/>
                <a:cs typeface="Calibri"/>
              </a:rPr>
              <a:t>ClipArt</a:t>
            </a:r>
            <a:r>
              <a:rPr lang="pl-PL" sz="2000" dirty="0" smtClean="0">
                <a:ea typeface="Calibri"/>
                <a:cs typeface="Calibri"/>
              </a:rPr>
              <a:t> </a:t>
            </a:r>
            <a:r>
              <a:rPr lang="pl-PL" dirty="0" smtClean="0">
                <a:ea typeface="Calibri"/>
                <a:cs typeface="Calibri"/>
              </a:rPr>
              <a:t>plik</a:t>
            </a:r>
            <a:r>
              <a:rPr lang="pl-PL" sz="1200" dirty="0" smtClean="0">
                <a:ea typeface="Calibri"/>
                <a:cs typeface="Calibri"/>
              </a:rPr>
              <a:t> </a:t>
            </a:r>
            <a:r>
              <a:rPr lang="pl-PL" dirty="0">
                <a:ea typeface="Calibri"/>
                <a:cs typeface="Calibri"/>
              </a:rPr>
              <a:t>graficzny, </a:t>
            </a:r>
            <a:r>
              <a:rPr lang="pl-PL" dirty="0">
                <a:solidFill>
                  <a:srgbClr val="000000"/>
                </a:solidFill>
                <a:ea typeface="Calibri"/>
                <a:cs typeface="Calibri"/>
              </a:rPr>
              <a:t> najczęściej dosyć prosty, dołączany do </a:t>
            </a:r>
            <a:r>
              <a:rPr lang="pl-PL" dirty="0">
                <a:ea typeface="Calibri"/>
                <a:cs typeface="Calibri"/>
              </a:rPr>
              <a:t>dokumentu tekstowego</a:t>
            </a:r>
            <a:r>
              <a:rPr lang="pl-PL" dirty="0">
                <a:solidFill>
                  <a:srgbClr val="000000"/>
                </a:solidFill>
                <a:ea typeface="Calibri"/>
                <a:cs typeface="Calibri"/>
              </a:rPr>
              <a:t>, jako ozdoba. Pliki takie można wstawiać z gotowych zbiorów.</a:t>
            </a:r>
            <a:endParaRPr lang="pl-PL" sz="3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solidFill>
                  <a:srgbClr val="000000"/>
                </a:solidFill>
                <a:ea typeface="Calibri"/>
                <a:cs typeface="Calibri"/>
              </a:rPr>
              <a:t>Jeżeli chcemy wstawić obiekt </a:t>
            </a:r>
            <a:r>
              <a:rPr lang="pl-PL" dirty="0" err="1">
                <a:solidFill>
                  <a:srgbClr val="000000"/>
                </a:solidFill>
                <a:ea typeface="Calibri"/>
                <a:cs typeface="Calibri"/>
              </a:rPr>
              <a:t>Clipart</a:t>
            </a:r>
            <a:r>
              <a:rPr lang="pl-PL" dirty="0">
                <a:solidFill>
                  <a:srgbClr val="000000"/>
                </a:solidFill>
                <a:ea typeface="Calibri"/>
                <a:cs typeface="Calibri"/>
              </a:rPr>
              <a:t>, należy:</a:t>
            </a:r>
            <a:endParaRPr lang="pl-PL" sz="32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2000" dirty="0">
                <a:ea typeface="Calibri"/>
                <a:cs typeface="Calibri"/>
              </a:rPr>
              <a:t>Wybrać polecenie </a:t>
            </a:r>
            <a:r>
              <a:rPr lang="pl-PL" sz="2000" b="1" dirty="0">
                <a:ea typeface="Calibri"/>
                <a:cs typeface="Calibri"/>
              </a:rPr>
              <a:t>Wstawianie/Ilustracja/Obiekt </a:t>
            </a:r>
            <a:r>
              <a:rPr lang="pl-PL" sz="2000" b="1" dirty="0" err="1">
                <a:ea typeface="Calibri"/>
                <a:cs typeface="Calibri"/>
              </a:rPr>
              <a:t>Clipart</a:t>
            </a:r>
            <a:r>
              <a:rPr lang="pl-PL" sz="2000" b="1" dirty="0">
                <a:ea typeface="Calibri"/>
                <a:cs typeface="Calibri"/>
              </a:rPr>
              <a:t>.</a:t>
            </a:r>
            <a:r>
              <a:rPr lang="pl-PL" sz="2000" dirty="0">
                <a:ea typeface="Calibri"/>
                <a:cs typeface="Calibri"/>
              </a:rPr>
              <a:t> Spowoduje to otwarcie panelu zadań </a:t>
            </a:r>
            <a:r>
              <a:rPr lang="pl-PL" sz="2000" dirty="0" err="1">
                <a:ea typeface="Calibri"/>
                <a:cs typeface="Calibri"/>
              </a:rPr>
              <a:t>Clipart</a:t>
            </a:r>
            <a:endParaRPr lang="pl-PL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2000" dirty="0">
                <a:ea typeface="Calibri"/>
                <a:cs typeface="Calibri"/>
              </a:rPr>
              <a:t>W polu </a:t>
            </a:r>
            <a:r>
              <a:rPr lang="pl-PL" sz="2000" b="1" dirty="0">
                <a:ea typeface="Calibri"/>
                <a:cs typeface="Calibri"/>
              </a:rPr>
              <a:t>Wyszukaj</a:t>
            </a:r>
            <a:r>
              <a:rPr lang="pl-PL" sz="2000" dirty="0">
                <a:ea typeface="Calibri"/>
                <a:cs typeface="Calibri"/>
              </a:rPr>
              <a:t> wpisać słowo opisującą czego szukamy</a:t>
            </a:r>
            <a:endParaRPr lang="pl-PL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2000" dirty="0">
                <a:ea typeface="Calibri"/>
                <a:cs typeface="Calibri"/>
              </a:rPr>
              <a:t>Z listy rozwijanej </a:t>
            </a:r>
            <a:r>
              <a:rPr lang="pl-PL" sz="2000" b="1" dirty="0">
                <a:ea typeface="Calibri"/>
                <a:cs typeface="Calibri"/>
              </a:rPr>
              <a:t>Wyszukaj</a:t>
            </a:r>
            <a:r>
              <a:rPr lang="pl-PL" sz="2000" dirty="0">
                <a:ea typeface="Calibri"/>
                <a:cs typeface="Calibri"/>
              </a:rPr>
              <a:t> należy wybrać kolekcję i biblioteki, które zostaną przeszukane i kliknąć przycisk </a:t>
            </a:r>
            <a:r>
              <a:rPr lang="pl-PL" sz="2000" b="1" dirty="0">
                <a:ea typeface="Calibri"/>
                <a:cs typeface="Calibri"/>
              </a:rPr>
              <a:t>Przejdź.</a:t>
            </a:r>
            <a:endParaRPr lang="pl-PL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2000" dirty="0">
                <a:ea typeface="Calibri"/>
                <a:cs typeface="Calibri"/>
              </a:rPr>
              <a:t>W oknie głównym </a:t>
            </a:r>
            <a:r>
              <a:rPr lang="pl-PL" sz="2000" b="1" dirty="0">
                <a:ea typeface="Calibri"/>
                <a:cs typeface="Calibri"/>
              </a:rPr>
              <a:t>panelu </a:t>
            </a:r>
            <a:r>
              <a:rPr lang="pl-PL" sz="2000" b="1" dirty="0" err="1">
                <a:ea typeface="Calibri"/>
                <a:cs typeface="Calibri"/>
              </a:rPr>
              <a:t>Clipart</a:t>
            </a:r>
            <a:r>
              <a:rPr lang="pl-PL" sz="2000" dirty="0">
                <a:ea typeface="Calibri"/>
                <a:cs typeface="Calibri"/>
              </a:rPr>
              <a:t> pojawią się miniatury znalezionych obrazów</a:t>
            </a:r>
            <a:endParaRPr lang="pl-PL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2000" dirty="0">
                <a:ea typeface="Calibri"/>
                <a:cs typeface="Calibri"/>
              </a:rPr>
              <a:t>Kliknąć obraz spełniający nasze kryteria.</a:t>
            </a:r>
            <a:endParaRPr lang="pl-PL" sz="2000" dirty="0">
              <a:ea typeface="Calibri"/>
              <a:cs typeface="Times New Roman"/>
            </a:endParaRPr>
          </a:p>
        </p:txBody>
      </p:sp>
      <p:pic>
        <p:nvPicPr>
          <p:cNvPr id="8" name="Symbol zastępczy zawartości 7" descr="Clipart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76256" y="1340768"/>
            <a:ext cx="2030771" cy="4781128"/>
          </a:xfrm>
          <a:prstGeom prst="rect">
            <a:avLst/>
          </a:prstGeom>
        </p:spPr>
      </p:pic>
      <p:pic>
        <p:nvPicPr>
          <p:cNvPr id="9" name="Obraz 8" descr="NASK+MKiDN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  <a:ea typeface="Times New Roman"/>
                <a:cs typeface="Calibri"/>
              </a:rPr>
              <a:t>Animowanie slajdów</a:t>
            </a:r>
            <a:r>
              <a:rPr lang="pl-PL" b="1" kern="1000" cap="small" dirty="0" smtClean="0">
                <a:solidFill>
                  <a:srgbClr val="0070C0"/>
                </a:solidFill>
                <a:latin typeface="Minion Pro"/>
                <a:ea typeface="Times New Roman"/>
                <a:cs typeface="Arial"/>
              </a:rPr>
              <a:t/>
            </a:r>
            <a:br>
              <a:rPr lang="pl-PL" b="1" kern="1000" cap="small" dirty="0" smtClean="0">
                <a:solidFill>
                  <a:srgbClr val="0070C0"/>
                </a:solidFill>
                <a:latin typeface="Minion Pro"/>
                <a:ea typeface="Times New Roman"/>
                <a:cs typeface="Arial"/>
              </a:rPr>
            </a:b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1835696" y="6334472"/>
            <a:ext cx="5936704" cy="406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Symbol zastępczy zawartości 5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27984" y="2420888"/>
            <a:ext cx="4426075" cy="2590281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Prostokąt 7"/>
          <p:cNvSpPr/>
          <p:nvPr/>
        </p:nvSpPr>
        <p:spPr>
          <a:xfrm>
            <a:off x="251520" y="1763067"/>
            <a:ext cx="4176464" cy="4387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ea typeface="Calibri"/>
                <a:cs typeface="Calibri"/>
              </a:rPr>
              <a:t>Animowanie slajdów polega na zastosowaniu do obiektów znajdujących się na slajdzie efektów animacji. Jeżeli chcemy do danego obiektu dołączyć animację, należy:</a:t>
            </a:r>
            <a:endParaRPr lang="pl-PL" dirty="0">
              <a:ea typeface="Calibri"/>
              <a:cs typeface="Times New Roman"/>
            </a:endParaRPr>
          </a:p>
          <a:p>
            <a:pPr marL="396240" indent="-14414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l-PL" kern="1000" dirty="0">
                <a:ea typeface="Times New Roman"/>
                <a:cs typeface="Calibri"/>
              </a:rPr>
              <a:t>Zaznaczyć obiekt lub grupę obiektów, do których ma zostać dołączony efekt animacji.</a:t>
            </a:r>
            <a:endParaRPr lang="pl-PL" kern="1000" dirty="0" smtClean="0">
              <a:latin typeface="Minion Pro"/>
              <a:ea typeface="Times New Roman"/>
              <a:cs typeface="Arial"/>
            </a:endParaRPr>
          </a:p>
          <a:p>
            <a:pPr marL="396240" indent="-14414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l-PL" kern="1000" dirty="0" smtClean="0">
                <a:ea typeface="Times New Roman"/>
                <a:cs typeface="Calibri"/>
              </a:rPr>
              <a:t>Wybrać polecenie </a:t>
            </a:r>
            <a:r>
              <a:rPr lang="pl-PL" b="1" kern="1000" dirty="0">
                <a:ea typeface="Times New Roman"/>
                <a:cs typeface="Calibri"/>
              </a:rPr>
              <a:t>Animacje/</a:t>
            </a:r>
            <a:r>
              <a:rPr lang="pl-PL" b="1" kern="1000" dirty="0" err="1">
                <a:ea typeface="Times New Roman"/>
                <a:cs typeface="Calibri"/>
              </a:rPr>
              <a:t>Animacje</a:t>
            </a:r>
            <a:r>
              <a:rPr lang="pl-PL" b="1" kern="1000" dirty="0">
                <a:ea typeface="Times New Roman"/>
                <a:cs typeface="Calibri"/>
              </a:rPr>
              <a:t>/Animacja</a:t>
            </a:r>
            <a:r>
              <a:rPr lang="pl-PL" kern="1000" dirty="0">
                <a:ea typeface="Times New Roman"/>
                <a:cs typeface="Calibri"/>
              </a:rPr>
              <a:t>, co spowoduje otwarcie listy rozwijanej.</a:t>
            </a:r>
            <a:endParaRPr lang="pl-PL" kern="1000" dirty="0" smtClean="0">
              <a:latin typeface="Minion Pro"/>
              <a:ea typeface="Times New Roman"/>
              <a:cs typeface="Arial"/>
            </a:endParaRPr>
          </a:p>
          <a:p>
            <a:pPr marL="396240" indent="-14414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l-PL" kern="1000" dirty="0">
                <a:ea typeface="Times New Roman"/>
                <a:cs typeface="Calibri"/>
              </a:rPr>
              <a:t>Z listy rozwijanej wybrać efekt animacji.</a:t>
            </a:r>
            <a:endParaRPr lang="pl-PL" kern="1000" dirty="0">
              <a:latin typeface="Minion Pro"/>
              <a:ea typeface="Times New Roman"/>
              <a:cs typeface="Arial"/>
            </a:endParaRPr>
          </a:p>
        </p:txBody>
      </p:sp>
      <p:pic>
        <p:nvPicPr>
          <p:cNvPr id="10" name="Obraz 9" descr="NASK+MKiDN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>
                <a:solidFill>
                  <a:srgbClr val="0070C0"/>
                </a:solidFill>
                <a:ea typeface="Times New Roman"/>
                <a:cs typeface="Calibri"/>
              </a:rPr>
              <a:t>Animacja niestandardowa</a:t>
            </a:r>
            <a:r>
              <a:rPr lang="pl-PL" b="1" kern="1000" cap="small" dirty="0" smtClean="0">
                <a:solidFill>
                  <a:srgbClr val="0070C0"/>
                </a:solidFill>
                <a:latin typeface="Minion Pro"/>
                <a:ea typeface="Times New Roman"/>
                <a:cs typeface="Arial"/>
              </a:rPr>
              <a:t/>
            </a:r>
            <a:br>
              <a:rPr lang="pl-PL" b="1" kern="1000" cap="small" dirty="0" smtClean="0">
                <a:solidFill>
                  <a:srgbClr val="0070C0"/>
                </a:solidFill>
                <a:latin typeface="Minion Pro"/>
                <a:ea typeface="Times New Roman"/>
                <a:cs typeface="Arial"/>
              </a:rPr>
            </a:b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1835696" y="6334472"/>
            <a:ext cx="5936704" cy="406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Symbol zastępczy zawartości 5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76218" y="1628800"/>
            <a:ext cx="1993999" cy="4705672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Prostokąt 7"/>
          <p:cNvSpPr/>
          <p:nvPr/>
        </p:nvSpPr>
        <p:spPr>
          <a:xfrm>
            <a:off x="0" y="1460368"/>
            <a:ext cx="6948264" cy="5064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600" dirty="0">
                <a:ea typeface="Calibri"/>
                <a:cs typeface="Calibri"/>
              </a:rPr>
              <a:t>Jeżeli chcemy dodać animację niestandardową do obiektu lub grupy </a:t>
            </a:r>
            <a:r>
              <a:rPr lang="pl-PL" sz="1600" dirty="0" smtClean="0">
                <a:ea typeface="Calibri"/>
                <a:cs typeface="Calibri"/>
              </a:rPr>
              <a:t>obiektów, należy:</a:t>
            </a:r>
            <a:r>
              <a:rPr lang="pl-PL" sz="1600" dirty="0">
                <a:ea typeface="Calibri"/>
                <a:cs typeface="Times New Roman"/>
              </a:rPr>
              <a:t/>
            </a:r>
            <a:br>
              <a:rPr lang="pl-PL" sz="1600" dirty="0">
                <a:ea typeface="Calibri"/>
                <a:cs typeface="Times New Roman"/>
              </a:rPr>
            </a:br>
            <a:r>
              <a:rPr lang="pl-PL" sz="1600" kern="1000" dirty="0" smtClean="0">
                <a:ea typeface="Times New Roman"/>
                <a:cs typeface="Calibri"/>
              </a:rPr>
              <a:t>Zaznaczyć </a:t>
            </a:r>
            <a:r>
              <a:rPr lang="pl-PL" sz="1600" kern="1000" dirty="0">
                <a:ea typeface="Times New Roman"/>
                <a:cs typeface="Calibri"/>
              </a:rPr>
              <a:t>obiekty, do których zostanie dodana </a:t>
            </a:r>
            <a:r>
              <a:rPr lang="pl-PL" sz="1600" kern="1000" dirty="0" smtClean="0">
                <a:ea typeface="Times New Roman"/>
                <a:cs typeface="Calibri"/>
              </a:rPr>
              <a:t>animacja. </a:t>
            </a:r>
            <a:r>
              <a:rPr lang="pl-PL" sz="1600" kern="1000" dirty="0">
                <a:ea typeface="Times New Roman"/>
                <a:cs typeface="Calibri"/>
              </a:rPr>
              <a:t>W</a:t>
            </a:r>
            <a:r>
              <a:rPr lang="pl-PL" sz="1600" kern="1000" dirty="0" smtClean="0">
                <a:ea typeface="Times New Roman"/>
                <a:cs typeface="Calibri"/>
              </a:rPr>
              <a:t>ybrać </a:t>
            </a:r>
            <a:r>
              <a:rPr lang="pl-PL" sz="1600" kern="1000" dirty="0">
                <a:ea typeface="Times New Roman"/>
                <a:cs typeface="Calibri"/>
              </a:rPr>
              <a:t>polecenie </a:t>
            </a:r>
            <a:r>
              <a:rPr lang="pl-PL" sz="1600" b="1" kern="1000" dirty="0">
                <a:ea typeface="Times New Roman"/>
                <a:cs typeface="Calibri"/>
              </a:rPr>
              <a:t>Animacje/</a:t>
            </a:r>
            <a:r>
              <a:rPr lang="pl-PL" sz="1600" b="1" kern="1000" dirty="0" err="1">
                <a:ea typeface="Times New Roman"/>
                <a:cs typeface="Calibri"/>
              </a:rPr>
              <a:t>Animacje</a:t>
            </a:r>
            <a:r>
              <a:rPr lang="pl-PL" sz="1600" b="1" kern="1000" dirty="0">
                <a:ea typeface="Times New Roman"/>
                <a:cs typeface="Calibri"/>
              </a:rPr>
              <a:t>/Animacja niestandardowa</a:t>
            </a:r>
            <a:r>
              <a:rPr lang="pl-PL" sz="1600" kern="1000" dirty="0">
                <a:ea typeface="Times New Roman"/>
                <a:cs typeface="Calibri"/>
              </a:rPr>
              <a:t>, co </a:t>
            </a:r>
            <a:r>
              <a:rPr lang="pl-PL" sz="1600" kern="1000" dirty="0" smtClean="0">
                <a:ea typeface="Times New Roman"/>
                <a:cs typeface="Calibri"/>
              </a:rPr>
              <a:t>spowoduje otwarcie </a:t>
            </a:r>
            <a:r>
              <a:rPr lang="pl-PL" sz="1600" kern="1000" dirty="0">
                <a:ea typeface="Times New Roman"/>
                <a:cs typeface="Calibri"/>
              </a:rPr>
              <a:t>okienka zadań Animacja </a:t>
            </a:r>
            <a:r>
              <a:rPr lang="pl-PL" sz="1600" kern="1000" dirty="0" smtClean="0">
                <a:ea typeface="Times New Roman"/>
                <a:cs typeface="Calibri"/>
              </a:rPr>
              <a:t>niestandardowa. Kliknąć </a:t>
            </a:r>
            <a:r>
              <a:rPr lang="pl-PL" sz="1600" kern="1000" dirty="0">
                <a:ea typeface="Times New Roman"/>
                <a:cs typeface="Calibri"/>
              </a:rPr>
              <a:t>przycisk </a:t>
            </a:r>
            <a:r>
              <a:rPr lang="pl-PL" sz="1600" b="1" kern="1000" dirty="0">
                <a:ea typeface="Times New Roman"/>
                <a:cs typeface="Calibri"/>
              </a:rPr>
              <a:t>Dodaj efekt</a:t>
            </a:r>
            <a:r>
              <a:rPr lang="pl-PL" sz="1600" kern="1000" dirty="0">
                <a:ea typeface="Times New Roman"/>
                <a:cs typeface="Calibri"/>
              </a:rPr>
              <a:t>, co </a:t>
            </a:r>
            <a:r>
              <a:rPr lang="pl-PL" sz="1600" kern="1000" dirty="0" smtClean="0">
                <a:ea typeface="Times New Roman"/>
                <a:cs typeface="Calibri"/>
              </a:rPr>
              <a:t>spowoduje </a:t>
            </a:r>
            <a:r>
              <a:rPr lang="pl-PL" sz="1600" kern="1000" dirty="0">
                <a:ea typeface="Times New Roman"/>
                <a:cs typeface="Calibri"/>
              </a:rPr>
              <a:t>otwarcie listy </a:t>
            </a:r>
            <a:r>
              <a:rPr lang="pl-PL" sz="1600" kern="1000" dirty="0" smtClean="0">
                <a:ea typeface="Times New Roman"/>
                <a:cs typeface="Calibri"/>
              </a:rPr>
              <a:t>rozwijanej.</a:t>
            </a:r>
            <a:r>
              <a:rPr lang="pl-PL" sz="1600" kern="1000" dirty="0">
                <a:latin typeface="Minion Pro"/>
                <a:ea typeface="Times New Roman"/>
                <a:cs typeface="Arial"/>
              </a:rPr>
              <a:t/>
            </a:r>
            <a:br>
              <a:rPr lang="pl-PL" sz="1600" kern="1000" dirty="0">
                <a:latin typeface="Minion Pro"/>
                <a:ea typeface="Times New Roman"/>
                <a:cs typeface="Arial"/>
              </a:rPr>
            </a:br>
            <a:r>
              <a:rPr lang="pl-PL" sz="1600" kern="1000" dirty="0" smtClean="0">
                <a:ea typeface="Times New Roman"/>
                <a:cs typeface="Calibri"/>
              </a:rPr>
              <a:t>Wybrać </a:t>
            </a:r>
            <a:r>
              <a:rPr lang="pl-PL" sz="1600" kern="1000" dirty="0">
                <a:ea typeface="Times New Roman"/>
                <a:cs typeface="Calibri"/>
              </a:rPr>
              <a:t>jedną z czterech grup efektów:</a:t>
            </a:r>
            <a:endParaRPr lang="pl-PL" sz="1600" kern="1000" dirty="0" smtClean="0">
              <a:latin typeface="Minion Pro"/>
              <a:ea typeface="Times New Roman"/>
              <a:cs typeface="Arial"/>
            </a:endParaRPr>
          </a:p>
          <a:p>
            <a:pPr marL="540385" indent="-144145">
              <a:spcBef>
                <a:spcPts val="300"/>
              </a:spcBef>
              <a:spcAft>
                <a:spcPts val="0"/>
              </a:spcAft>
              <a:tabLst>
                <a:tab pos="449580" algn="l"/>
              </a:tabLst>
            </a:pPr>
            <a:r>
              <a:rPr lang="pl-PL" sz="1600" b="1" kern="1000" dirty="0">
                <a:ea typeface="Times New Roman"/>
                <a:cs typeface="Calibri"/>
              </a:rPr>
              <a:t>Efekt wejścia</a:t>
            </a:r>
            <a:r>
              <a:rPr lang="pl-PL" sz="1600" kern="1000" dirty="0">
                <a:ea typeface="Times New Roman"/>
                <a:cs typeface="Calibri"/>
              </a:rPr>
              <a:t>. Definiuje, w jaki sposób obiekt po raz pierwszy pojawi się na slajdzie. Dostępnych jest ponad trzydzieści efektów wejścia podzielonych na trzy kategorie: Podstawowe, Umiarkowane, Wyraziste.</a:t>
            </a:r>
            <a:endParaRPr lang="pl-PL" sz="1600" kern="1000" dirty="0" smtClean="0">
              <a:latin typeface="Minion Pro"/>
              <a:ea typeface="Times New Roman"/>
              <a:cs typeface="Arial"/>
            </a:endParaRPr>
          </a:p>
          <a:p>
            <a:pPr marL="540385" indent="-144145">
              <a:spcBef>
                <a:spcPts val="300"/>
              </a:spcBef>
              <a:spcAft>
                <a:spcPts val="0"/>
              </a:spcAft>
              <a:tabLst>
                <a:tab pos="449580" algn="l"/>
              </a:tabLst>
            </a:pPr>
            <a:r>
              <a:rPr lang="pl-PL" sz="1600" b="1" kern="1000" dirty="0">
                <a:ea typeface="Times New Roman"/>
                <a:cs typeface="Calibri"/>
              </a:rPr>
              <a:t>Efekt wyróżnienia</a:t>
            </a:r>
            <a:r>
              <a:rPr lang="pl-PL" sz="1600" kern="1000" dirty="0">
                <a:ea typeface="Times New Roman"/>
                <a:cs typeface="Calibri"/>
              </a:rPr>
              <a:t>. Definiuje, co będzie się działo z obiektem, gdy będzie on widoczny na slajdzie, np. zmiana koloru czcionki tekstu, bądź obracanie obrazka wokół własnej osi. </a:t>
            </a:r>
            <a:endParaRPr lang="pl-PL" sz="1600" kern="1000" dirty="0" smtClean="0">
              <a:latin typeface="Minion Pro"/>
              <a:ea typeface="Times New Roman"/>
              <a:cs typeface="Arial"/>
            </a:endParaRPr>
          </a:p>
          <a:p>
            <a:pPr marL="540385" indent="-144145">
              <a:spcBef>
                <a:spcPts val="300"/>
              </a:spcBef>
              <a:spcAft>
                <a:spcPts val="0"/>
              </a:spcAft>
              <a:tabLst>
                <a:tab pos="449580" algn="l"/>
              </a:tabLst>
            </a:pPr>
            <a:r>
              <a:rPr lang="pl-PL" sz="1600" b="1" kern="1000" dirty="0">
                <a:ea typeface="Times New Roman"/>
                <a:cs typeface="Calibri"/>
              </a:rPr>
              <a:t>Efekty wyjścia</a:t>
            </a:r>
            <a:r>
              <a:rPr lang="pl-PL" sz="1600" kern="1000" dirty="0">
                <a:ea typeface="Times New Roman"/>
                <a:cs typeface="Calibri"/>
              </a:rPr>
              <a:t>. Definiuje, w jaki sposób obiekt będzie znikać ze slajdu. Efekty wyjścia podzielone są na cztery kategorie: Podstawowe, Subtelne, Umiarkowane, Wyraziste.</a:t>
            </a:r>
            <a:endParaRPr lang="pl-PL" sz="1600" kern="1000" dirty="0" smtClean="0">
              <a:latin typeface="Minion Pro"/>
              <a:ea typeface="Times New Roman"/>
              <a:cs typeface="Arial"/>
            </a:endParaRPr>
          </a:p>
          <a:p>
            <a:pPr marL="540385" indent="-144145">
              <a:spcBef>
                <a:spcPts val="300"/>
              </a:spcBef>
              <a:spcAft>
                <a:spcPts val="0"/>
              </a:spcAft>
              <a:tabLst>
                <a:tab pos="449580" algn="l"/>
              </a:tabLst>
            </a:pPr>
            <a:r>
              <a:rPr lang="pl-PL" sz="1600" b="1" kern="1000" dirty="0">
                <a:ea typeface="Times New Roman"/>
                <a:cs typeface="Calibri"/>
              </a:rPr>
              <a:t>Efekty ścieżki</a:t>
            </a:r>
            <a:r>
              <a:rPr lang="pl-PL" sz="1600" kern="1000" dirty="0">
                <a:ea typeface="Times New Roman"/>
                <a:cs typeface="Calibri"/>
              </a:rPr>
              <a:t> ruchu pozwala przesuwać obiekt po slajdzie wzdłuż zdefiniowanej ścieżki ruchu. </a:t>
            </a:r>
            <a:endParaRPr lang="pl-PL" sz="1600" kern="1000" dirty="0">
              <a:latin typeface="Minion Pro"/>
              <a:ea typeface="Times New Roman"/>
              <a:cs typeface="Arial"/>
            </a:endParaRPr>
          </a:p>
        </p:txBody>
      </p:sp>
      <p:pic>
        <p:nvPicPr>
          <p:cNvPr id="10" name="Obraz 9" descr="NASK+MKiDN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  <a:ea typeface="Times New Roman"/>
                <a:cs typeface="Calibri"/>
              </a:rPr>
              <a:t>Efekty przejścia</a:t>
            </a:r>
            <a:r>
              <a:rPr lang="pl-PL" b="1" dirty="0" smtClean="0">
                <a:solidFill>
                  <a:srgbClr val="2E74B5"/>
                </a:solidFill>
                <a:latin typeface="Calibri Light"/>
                <a:ea typeface="Times New Roman"/>
                <a:cs typeface="Times New Roman"/>
              </a:rPr>
              <a:t/>
            </a:r>
            <a:br>
              <a:rPr lang="pl-PL" b="1" dirty="0" smtClean="0">
                <a:solidFill>
                  <a:srgbClr val="2E74B5"/>
                </a:solidFill>
                <a:latin typeface="Calibri Light"/>
                <a:ea typeface="Times New Roman"/>
                <a:cs typeface="Times New Roman"/>
              </a:rPr>
            </a:b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1835696" y="6334472"/>
            <a:ext cx="5936704" cy="406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Symbol zastępczy zawartości 5" descr="animacja przejscie slajdu pnp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420888"/>
            <a:ext cx="6648657" cy="3417243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827584" y="1556792"/>
            <a:ext cx="7842200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ea typeface="Calibri"/>
                <a:cs typeface="Calibri"/>
              </a:rPr>
              <a:t>Przejścia slajdów są efektami podobnymi do animacji i określają, w jaki sposób pojawi się zawartość slajdu.</a:t>
            </a:r>
            <a:endParaRPr lang="pl-PL" dirty="0">
              <a:ea typeface="Calibri"/>
              <a:cs typeface="Times New Roman"/>
            </a:endParaRPr>
          </a:p>
        </p:txBody>
      </p:sp>
      <p:pic>
        <p:nvPicPr>
          <p:cNvPr id="10" name="Obraz 9" descr="NASK+MKiDN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/>
          <p:cNvSpPr txBox="1"/>
          <p:nvPr/>
        </p:nvSpPr>
        <p:spPr>
          <a:xfrm>
            <a:off x="2051720" y="2924944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Do zobaczenia za tydzień</a:t>
            </a:r>
            <a:endParaRPr lang="pl-PL" sz="2800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77963" cy="365125"/>
          </a:xfrm>
        </p:spPr>
        <p:txBody>
          <a:bodyPr/>
          <a:lstStyle/>
          <a:p>
            <a:r>
              <a:rPr lang="pl-PL" dirty="0" err="1" smtClean="0"/>
              <a:t>opr</a:t>
            </a:r>
            <a:r>
              <a:rPr lang="pl-PL" dirty="0" smtClean="0"/>
              <a:t>: Konrad </a:t>
            </a:r>
            <a:r>
              <a:rPr lang="pl-PL" dirty="0" err="1" smtClean="0"/>
              <a:t>Prośniak</a:t>
            </a:r>
            <a:r>
              <a:rPr lang="pl-PL" dirty="0" smtClean="0"/>
              <a:t>      </a:t>
            </a:r>
            <a:r>
              <a:rPr lang="pl-PL" dirty="0" err="1" smtClean="0"/>
              <a:t>zdj</a:t>
            </a:r>
            <a:r>
              <a:rPr lang="pl-PL" dirty="0" smtClean="0"/>
              <a:t>: Internet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33613444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936104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0070C0"/>
                </a:solidFill>
                <a:ea typeface="Times New Roman"/>
                <a:cs typeface="Calibri"/>
              </a:rPr>
              <a:t>Tworzenie </a:t>
            </a:r>
            <a:r>
              <a:rPr lang="pl-PL" sz="3600" b="1" dirty="0" smtClean="0">
                <a:solidFill>
                  <a:srgbClr val="0070C0"/>
                </a:solidFill>
                <a:ea typeface="Times New Roman"/>
                <a:cs typeface="Calibri"/>
              </a:rPr>
              <a:t>Prezentacji</a:t>
            </a:r>
            <a:endParaRPr lang="pl-PL" sz="3600" dirty="0">
              <a:solidFill>
                <a:srgbClr val="0070C0"/>
              </a:solidFill>
            </a:endParaRPr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1835696" y="6334472"/>
            <a:ext cx="5936704" cy="406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323529" y="1958144"/>
            <a:ext cx="2952328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</a:pPr>
            <a:r>
              <a:rPr lang="pl-PL" dirty="0" smtClean="0">
                <a:ea typeface="Calibri"/>
                <a:cs typeface="Calibri"/>
              </a:rPr>
              <a:t>Kliknąć </a:t>
            </a:r>
            <a:r>
              <a:rPr lang="pl-PL" b="1" dirty="0" smtClean="0">
                <a:ea typeface="Calibri"/>
                <a:cs typeface="Calibri"/>
              </a:rPr>
              <a:t>Start</a:t>
            </a:r>
            <a:r>
              <a:rPr lang="pl-PL" dirty="0" smtClean="0">
                <a:ea typeface="Calibri"/>
                <a:cs typeface="Calibri"/>
              </a:rPr>
              <a:t> i z </a:t>
            </a:r>
            <a:r>
              <a:rPr lang="pl-PL" dirty="0">
                <a:ea typeface="Calibri"/>
                <a:cs typeface="Calibri"/>
              </a:rPr>
              <a:t>menu, </a:t>
            </a:r>
            <a:r>
              <a:rPr lang="pl-PL" dirty="0" smtClean="0">
                <a:ea typeface="Calibri"/>
                <a:cs typeface="Calibri"/>
              </a:rPr>
              <a:t>które</a:t>
            </a:r>
          </a:p>
          <a:p>
            <a:pPr marL="342900" indent="-342900">
              <a:lnSpc>
                <a:spcPct val="115000"/>
              </a:lnSpc>
            </a:pPr>
            <a:r>
              <a:rPr lang="pl-PL" dirty="0" smtClean="0">
                <a:ea typeface="Calibri"/>
                <a:cs typeface="Calibri"/>
              </a:rPr>
              <a:t>się pojawi wybrać opcję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b="1" dirty="0" smtClean="0">
                <a:ea typeface="Calibri"/>
                <a:cs typeface="Calibri"/>
              </a:rPr>
              <a:t>Wszystkie Programy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b="1" dirty="0" smtClean="0">
                <a:ea typeface="Calibri"/>
                <a:cs typeface="Calibri"/>
              </a:rPr>
              <a:t>Microsoft Office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b="1" dirty="0" smtClean="0">
                <a:ea typeface="Calibri"/>
                <a:cs typeface="Calibri"/>
              </a:rPr>
              <a:t>Microsoft Office PowerPoint.</a:t>
            </a:r>
            <a:endParaRPr lang="pl-PL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ea typeface="Calibri"/>
                <a:cs typeface="Calibri"/>
              </a:rPr>
              <a:t>Program PowerPoint po uruchomieniu </a:t>
            </a:r>
            <a:r>
              <a:rPr lang="pl-PL" dirty="0" smtClean="0">
                <a:ea typeface="Calibri"/>
                <a:cs typeface="Calibri"/>
              </a:rPr>
              <a:t>otworzy </a:t>
            </a:r>
            <a:r>
              <a:rPr lang="pl-PL" dirty="0">
                <a:ea typeface="Calibri"/>
                <a:cs typeface="Calibri"/>
              </a:rPr>
              <a:t>nową pustą prezentację o nazwie Prezentacja 1. Nowo utworzona prezentacja zawiera jeden slajd o układzie Slajd </a:t>
            </a:r>
            <a:r>
              <a:rPr lang="pl-PL" dirty="0" smtClean="0">
                <a:ea typeface="Calibri"/>
                <a:cs typeface="Calibri"/>
              </a:rPr>
              <a:t>tytułowy.</a:t>
            </a:r>
            <a:endParaRPr lang="pl-PL" dirty="0">
              <a:ea typeface="Calibri"/>
              <a:cs typeface="Times New Roman"/>
            </a:endParaRPr>
          </a:p>
        </p:txBody>
      </p:sp>
      <p:pic>
        <p:nvPicPr>
          <p:cNvPr id="9" name="Obraz 8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13" name="Symbol zastępczy zawartości 12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47864" y="2060848"/>
            <a:ext cx="5535246" cy="33452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70C0"/>
                </a:solidFill>
                <a:ea typeface="Times New Roman"/>
                <a:cs typeface="Calibri"/>
              </a:rPr>
              <a:t>Widoki prezentacji</a:t>
            </a:r>
            <a:r>
              <a:rPr lang="pl-PL" b="1" dirty="0" smtClean="0">
                <a:solidFill>
                  <a:srgbClr val="2E74B5"/>
                </a:solidFill>
                <a:latin typeface="Calibri Light"/>
                <a:ea typeface="Times New Roman"/>
                <a:cs typeface="Times New Roman"/>
              </a:rPr>
              <a:t/>
            </a:r>
            <a:br>
              <a:rPr lang="pl-PL" b="1" dirty="0" smtClean="0">
                <a:solidFill>
                  <a:srgbClr val="2E74B5"/>
                </a:solidFill>
                <a:latin typeface="Calibri Light"/>
                <a:ea typeface="Times New Roman"/>
                <a:cs typeface="Times New Roman"/>
              </a:rPr>
            </a:b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1835696" y="6334472"/>
            <a:ext cx="5936704" cy="406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30200" y="2348880"/>
            <a:ext cx="1505496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400" b="1" dirty="0" smtClean="0">
                <a:ea typeface="Calibri"/>
                <a:cs typeface="Calibri"/>
              </a:rPr>
              <a:t>Widok </a:t>
            </a:r>
            <a:r>
              <a:rPr lang="pl-PL" sz="1400" b="1" dirty="0">
                <a:ea typeface="Calibri"/>
                <a:cs typeface="Calibri"/>
              </a:rPr>
              <a:t>normalny</a:t>
            </a:r>
            <a:r>
              <a:rPr lang="pl-PL" sz="1400" dirty="0">
                <a:ea typeface="Calibri"/>
                <a:cs typeface="Calibri"/>
              </a:rPr>
              <a:t> jest </a:t>
            </a:r>
            <a:r>
              <a:rPr lang="pl-PL" sz="1400" dirty="0" smtClean="0">
                <a:ea typeface="Calibri"/>
                <a:cs typeface="Calibri"/>
              </a:rPr>
              <a:t>to główny widokiem </a:t>
            </a:r>
            <a:r>
              <a:rPr lang="pl-PL" sz="1400" dirty="0">
                <a:ea typeface="Calibri"/>
                <a:cs typeface="Calibri"/>
              </a:rPr>
              <a:t>edycji, w którym najczęściej pracujemy. </a:t>
            </a:r>
            <a:r>
              <a:rPr lang="pl-PL" sz="1400" dirty="0" smtClean="0">
                <a:ea typeface="Calibri"/>
                <a:cs typeface="Calibri"/>
              </a:rPr>
              <a:t/>
            </a:r>
            <a:br>
              <a:rPr lang="pl-PL" sz="1400" dirty="0" smtClean="0">
                <a:ea typeface="Calibri"/>
                <a:cs typeface="Calibri"/>
              </a:rPr>
            </a:br>
            <a:r>
              <a:rPr lang="pl-PL" sz="1400" dirty="0" smtClean="0">
                <a:ea typeface="Calibri"/>
                <a:cs typeface="Calibri"/>
              </a:rPr>
              <a:t>W</a:t>
            </a:r>
            <a:r>
              <a:rPr lang="pl-PL" sz="1400" dirty="0">
                <a:ea typeface="Calibri"/>
                <a:cs typeface="Calibri"/>
              </a:rPr>
              <a:t> tym widoku wpisujemy tekst i projektujemy prezentację. </a:t>
            </a:r>
            <a:endParaRPr lang="pl-PL" sz="1400" dirty="0">
              <a:ea typeface="Calibri"/>
              <a:cs typeface="Times New Roman"/>
            </a:endParaRPr>
          </a:p>
        </p:txBody>
      </p:sp>
      <p:pic>
        <p:nvPicPr>
          <p:cNvPr id="11" name="Obraz 10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ymbol zastępczy stopki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10" name="Symbol zastępczy zawartości 9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79712" y="1772816"/>
            <a:ext cx="6768752" cy="4353347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588224" y="278092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Obszar roboczy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067944" y="560772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Pasek notatek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527884" y="314492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Panel slajdy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3" name="Strzałka w lewo 12"/>
          <p:cNvSpPr/>
          <p:nvPr/>
        </p:nvSpPr>
        <p:spPr>
          <a:xfrm>
            <a:off x="2771800" y="3239926"/>
            <a:ext cx="756084" cy="8966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70C0"/>
                </a:solidFill>
                <a:ea typeface="Times New Roman"/>
                <a:cs typeface="Calibri"/>
              </a:rPr>
              <a:t>Widok sortowania slajdów</a:t>
            </a:r>
            <a:r>
              <a:rPr lang="pl-PL" b="1" dirty="0" smtClean="0">
                <a:solidFill>
                  <a:srgbClr val="2E74B5"/>
                </a:solidFill>
                <a:latin typeface="Calibri Light"/>
                <a:ea typeface="Times New Roman"/>
                <a:cs typeface="Times New Roman"/>
              </a:rPr>
              <a:t/>
            </a:r>
            <a:br>
              <a:rPr lang="pl-PL" b="1" dirty="0" smtClean="0">
                <a:solidFill>
                  <a:srgbClr val="2E74B5"/>
                </a:solidFill>
                <a:latin typeface="Calibri Light"/>
                <a:ea typeface="Times New Roman"/>
                <a:cs typeface="Times New Roman"/>
              </a:rPr>
            </a:b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1835696" y="6334472"/>
            <a:ext cx="5936704" cy="406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67544" y="1412776"/>
            <a:ext cx="8219256" cy="876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pl-PL" sz="1300" b="1" dirty="0" smtClean="0">
              <a:solidFill>
                <a:srgbClr val="2E74B5"/>
              </a:solidFill>
              <a:latin typeface="Calibri Light"/>
              <a:ea typeface="Times New Roman"/>
              <a:cs typeface="Times New Roman"/>
            </a:endParaRPr>
          </a:p>
          <a:p>
            <a:r>
              <a:rPr lang="pl-PL" dirty="0">
                <a:ea typeface="Calibri"/>
                <a:cs typeface="Calibri"/>
              </a:rPr>
              <a:t>W tym widoku slajdy przedstawione są w postaci miniatur, dzięki czemu mamy obraz tego jak wyglądają wszystkie slajdy naszej prezentacji i w jakiej są kolejności</a:t>
            </a:r>
            <a:endParaRPr lang="pl-PL" sz="32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5331405"/>
            <a:ext cx="8208912" cy="51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az 10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ymbol zastępczy stopki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979" y="2420888"/>
            <a:ext cx="6781549" cy="381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70C0"/>
                </a:solidFill>
                <a:ea typeface="Times New Roman"/>
                <a:cs typeface="Calibri"/>
              </a:rPr>
              <a:t>Widok pokazu slajdów</a:t>
            </a:r>
            <a:r>
              <a:rPr lang="pl-PL" b="1" dirty="0" smtClean="0">
                <a:solidFill>
                  <a:srgbClr val="0070C0"/>
                </a:solidFill>
                <a:latin typeface="Calibri Light"/>
                <a:ea typeface="Times New Roman"/>
                <a:cs typeface="Times New Roman"/>
              </a:rPr>
              <a:t/>
            </a:r>
            <a:br>
              <a:rPr lang="pl-PL" b="1" dirty="0" smtClean="0">
                <a:solidFill>
                  <a:srgbClr val="0070C0"/>
                </a:solidFill>
                <a:latin typeface="Calibri Light"/>
                <a:ea typeface="Times New Roman"/>
                <a:cs typeface="Times New Roman"/>
              </a:rPr>
            </a:b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1835696" y="6334472"/>
            <a:ext cx="5936704" cy="406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Symbol zastępczy zawartości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688" y="3803618"/>
            <a:ext cx="6638925" cy="1333500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Prostokąt 7"/>
          <p:cNvSpPr/>
          <p:nvPr/>
        </p:nvSpPr>
        <p:spPr>
          <a:xfrm>
            <a:off x="755576" y="1988840"/>
            <a:ext cx="7200799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ea typeface="Calibri"/>
                <a:cs typeface="Calibri"/>
              </a:rPr>
              <a:t>Ta opcja widoku jest opcją najważniejszą, ponieważ powoduje wyświetlenie slajdów na całej powierzchni ekranu komputera i przeprowadzenie pokazu</a:t>
            </a:r>
            <a:r>
              <a:rPr lang="pl-PL" dirty="0" smtClean="0">
                <a:ea typeface="Calibri"/>
                <a:cs typeface="Calibri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 smtClean="0">
                <a:ea typeface="Calibri"/>
                <a:cs typeface="Times New Roman"/>
              </a:rPr>
              <a:t>Pokaz slajdów możemy też uruchomić wciskając klawisz F5 – pokaz slajdów od początku, lub Shifr+F5 – pokaz od bieżącego slajdu</a:t>
            </a:r>
            <a:endParaRPr lang="pl-PL" dirty="0">
              <a:ea typeface="Calibri"/>
              <a:cs typeface="Times New Roman"/>
            </a:endParaRPr>
          </a:p>
        </p:txBody>
      </p:sp>
      <p:pic>
        <p:nvPicPr>
          <p:cNvPr id="12" name="Obraz 11" descr="NASK+MKiDN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ymbol zastępczy stopki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36104"/>
          </a:xfrm>
        </p:spPr>
        <p:txBody>
          <a:bodyPr>
            <a:normAutofit/>
          </a:bodyPr>
          <a:lstStyle/>
          <a:p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1835696" y="6334472"/>
            <a:ext cx="5936704" cy="406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615505" y="1470793"/>
            <a:ext cx="2282997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pl-PL" sz="3200" b="1" dirty="0">
                <a:solidFill>
                  <a:srgbClr val="0070C0"/>
                </a:solidFill>
                <a:ea typeface="Times New Roman"/>
                <a:cs typeface="Calibri"/>
              </a:rPr>
              <a:t>Układ slajdu</a:t>
            </a:r>
            <a:endParaRPr lang="pl-PL" sz="3200" b="1" dirty="0">
              <a:solidFill>
                <a:srgbClr val="0070C0"/>
              </a:solidFill>
              <a:latin typeface="Calibri Light"/>
              <a:ea typeface="Times New Roman"/>
              <a:cs typeface="Times New Roman"/>
            </a:endParaRPr>
          </a:p>
        </p:txBody>
      </p:sp>
      <p:pic>
        <p:nvPicPr>
          <p:cNvPr id="9" name="Symbol zastępczy zawartości 8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83605" y="1590684"/>
            <a:ext cx="2736304" cy="3725675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Prostokąt 9"/>
          <p:cNvSpPr/>
          <p:nvPr/>
        </p:nvSpPr>
        <p:spPr>
          <a:xfrm>
            <a:off x="683568" y="2348880"/>
            <a:ext cx="453650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ea typeface="Calibri"/>
                <a:cs typeface="Calibri"/>
              </a:rPr>
              <a:t>Służy </a:t>
            </a:r>
            <a:r>
              <a:rPr lang="pl-PL" dirty="0">
                <a:ea typeface="Calibri"/>
                <a:cs typeface="Calibri"/>
              </a:rPr>
              <a:t>do rozmieszczania obiektów i tekstu na slajdzie. Układ jest częścią wzorca slajdów zawierającą informacje o położeniu zawartości na slajdzie. Układy zawierają symbole zastępcze, w których jest przechowywany tekst, taki jak tytuły lub listy punktowane, oraz zawartość slajdów, taką jak </a:t>
            </a:r>
            <a:r>
              <a:rPr lang="pl-PL" dirty="0" smtClean="0">
                <a:ea typeface="Calibri"/>
                <a:cs typeface="Calibri"/>
              </a:rPr>
              <a:t>grafika.</a:t>
            </a:r>
          </a:p>
          <a:p>
            <a:r>
              <a:rPr lang="pl-PL" dirty="0" smtClean="0"/>
              <a:t>Tworzenie nowego slajdu może być poprzedzone wybraniem wzorca slajdu (Motywy pakietu Office) pomagającego tworzyć zawartość.</a:t>
            </a:r>
            <a:endParaRPr lang="pl-PL" dirty="0"/>
          </a:p>
        </p:txBody>
      </p:sp>
      <p:pic>
        <p:nvPicPr>
          <p:cNvPr id="13" name="Obraz 12" descr="NASK+MKiDN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ymbol zastępczy stopki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70C0"/>
                </a:solidFill>
                <a:ea typeface="Times New Roman"/>
                <a:cs typeface="Calibri"/>
              </a:rPr>
              <a:t>Wprowadzenie tekstu na slajdy</a:t>
            </a:r>
            <a:r>
              <a:rPr lang="pl-PL" b="1" dirty="0" smtClean="0">
                <a:solidFill>
                  <a:srgbClr val="0070C0"/>
                </a:solidFill>
                <a:latin typeface="Calibri Light"/>
                <a:ea typeface="Times New Roman"/>
                <a:cs typeface="Times New Roman"/>
              </a:rPr>
              <a:t/>
            </a:r>
            <a:br>
              <a:rPr lang="pl-PL" b="1" dirty="0" smtClean="0">
                <a:solidFill>
                  <a:srgbClr val="0070C0"/>
                </a:solidFill>
                <a:latin typeface="Calibri Light"/>
                <a:ea typeface="Times New Roman"/>
                <a:cs typeface="Times New Roman"/>
              </a:rPr>
            </a:b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1835696" y="6334472"/>
            <a:ext cx="5936704" cy="406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Symbol zastępczy zawartości 5" descr="wstawianie tekstu pnp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412776"/>
            <a:ext cx="6002428" cy="3456384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179512" y="1412776"/>
            <a:ext cx="2592288" cy="361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600" dirty="0">
                <a:ea typeface="Calibri"/>
                <a:cs typeface="Calibri"/>
              </a:rPr>
              <a:t>Nowa prezentacja zawiera na slajdach symbole zastępcze w postaci pól tekstowych (chyba, że wybrany został układ </a:t>
            </a:r>
            <a:r>
              <a:rPr lang="pl-PL" sz="1600" b="1" dirty="0">
                <a:ea typeface="Calibri"/>
                <a:cs typeface="Calibri"/>
              </a:rPr>
              <a:t>Pusty</a:t>
            </a:r>
            <a:r>
              <a:rPr lang="pl-PL" sz="1600" dirty="0">
                <a:ea typeface="Calibri"/>
                <a:cs typeface="Calibri"/>
              </a:rPr>
              <a:t>), w celu zastąpienia istniejącego w tych polach tekstu własnym należy:</a:t>
            </a:r>
            <a:endParaRPr lang="pl-PL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1600" dirty="0">
                <a:ea typeface="Calibri"/>
                <a:cs typeface="Calibri"/>
              </a:rPr>
              <a:t>Kliknąć wewnątrz pola, w którym chcemy, aby znalazł się tekst.</a:t>
            </a:r>
            <a:endParaRPr lang="pl-PL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1600" dirty="0">
                <a:ea typeface="Calibri"/>
                <a:cs typeface="Calibri"/>
              </a:rPr>
              <a:t>Rozpocząć </a:t>
            </a:r>
            <a:r>
              <a:rPr lang="pl-PL" sz="1600" dirty="0" smtClean="0">
                <a:ea typeface="Calibri"/>
                <a:cs typeface="Calibri"/>
              </a:rPr>
              <a:t>pisanie</a:t>
            </a:r>
          </a:p>
        </p:txBody>
      </p:sp>
      <p:pic>
        <p:nvPicPr>
          <p:cNvPr id="10" name="Obraz 9" descr="NASK+MKiDN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2915816" y="4986642"/>
            <a:ext cx="5980484" cy="1208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1600" dirty="0">
                <a:ea typeface="Calibri"/>
                <a:cs typeface="Times New Roman"/>
              </a:rPr>
              <a:t>l</a:t>
            </a:r>
            <a:r>
              <a:rPr lang="pl-PL" sz="1600" dirty="0" smtClean="0">
                <a:ea typeface="Calibri"/>
                <a:cs typeface="Times New Roman"/>
              </a:rPr>
              <a:t>ub </a:t>
            </a:r>
            <a:r>
              <a:rPr lang="pl-PL" sz="1600" dirty="0">
                <a:ea typeface="Calibri"/>
                <a:cs typeface="Times New Roman"/>
              </a:rPr>
              <a:t>jeśli został wybrany pusty slajd wybrać zakładkę</a:t>
            </a: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ea typeface="Calibri"/>
                <a:cs typeface="Times New Roman"/>
              </a:rPr>
              <a:t>Wstawianie </a:t>
            </a: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ea typeface="Calibri"/>
                <a:cs typeface="Times New Roman"/>
              </a:rPr>
              <a:t>Pole tekstowe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1600" dirty="0">
                <a:ea typeface="Calibri"/>
                <a:cs typeface="Times New Roman"/>
              </a:rPr>
              <a:t>Wstawić </a:t>
            </a:r>
            <a:r>
              <a:rPr lang="pl-PL" sz="1600" dirty="0" smtClean="0">
                <a:ea typeface="Calibri"/>
                <a:cs typeface="Times New Roman"/>
              </a:rPr>
              <a:t>myszką </a:t>
            </a:r>
            <a:r>
              <a:rPr lang="pl-PL" sz="1600" dirty="0">
                <a:ea typeface="Calibri"/>
                <a:cs typeface="Times New Roman"/>
              </a:rPr>
              <a:t>pole tekstowe na slajd i </a:t>
            </a:r>
            <a:r>
              <a:rPr lang="pl-PL" sz="1600" dirty="0" smtClean="0">
                <a:ea typeface="Calibri"/>
                <a:cs typeface="Times New Roman"/>
              </a:rPr>
              <a:t>rozpocząć </a:t>
            </a:r>
            <a:r>
              <a:rPr lang="pl-PL" sz="1600" dirty="0">
                <a:ea typeface="Calibri"/>
                <a:cs typeface="Times New Roman"/>
              </a:rPr>
              <a:t>pisanie.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70C0"/>
                </a:solidFill>
                <a:ea typeface="Times New Roman"/>
                <a:cs typeface="Calibri"/>
              </a:rPr>
              <a:t>Tło slajdu</a:t>
            </a:r>
            <a:r>
              <a:rPr lang="pl-PL" b="1" dirty="0" smtClean="0">
                <a:solidFill>
                  <a:srgbClr val="0070C0"/>
                </a:solidFill>
                <a:latin typeface="Calibri Light"/>
                <a:ea typeface="Times New Roman"/>
                <a:cs typeface="Times New Roman"/>
              </a:rPr>
              <a:t/>
            </a:r>
            <a:br>
              <a:rPr lang="pl-PL" b="1" dirty="0" smtClean="0">
                <a:solidFill>
                  <a:srgbClr val="0070C0"/>
                </a:solidFill>
                <a:latin typeface="Calibri Light"/>
                <a:ea typeface="Times New Roman"/>
                <a:cs typeface="Times New Roman"/>
              </a:rPr>
            </a:b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1835696" y="6334472"/>
            <a:ext cx="5936704" cy="406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Symbol zastępczy zawartości 5" descr="tło pnp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04048" y="4390256"/>
            <a:ext cx="2304256" cy="1944216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395536" y="1839734"/>
            <a:ext cx="8424936" cy="2597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600" dirty="0">
                <a:ea typeface="Calibri"/>
                <a:cs typeface="Calibri"/>
              </a:rPr>
              <a:t>Jeżeli chcemy, aby elementy graficzne tła nie były widoczne na jednym, kilku lub wszystkich slajdach prezentacji, należy:</a:t>
            </a:r>
            <a:endParaRPr lang="pl-PL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1600" dirty="0">
                <a:ea typeface="Calibri"/>
                <a:cs typeface="Calibri"/>
              </a:rPr>
              <a:t>W </a:t>
            </a:r>
            <a:r>
              <a:rPr lang="pl-PL" sz="1600" b="1" dirty="0">
                <a:ea typeface="Calibri"/>
                <a:cs typeface="Calibri"/>
              </a:rPr>
              <a:t>panelu Slajdy</a:t>
            </a:r>
            <a:r>
              <a:rPr lang="pl-PL" sz="1600" dirty="0">
                <a:ea typeface="Calibri"/>
                <a:cs typeface="Calibri"/>
              </a:rPr>
              <a:t> zaznaczyć miniatury slajdów, które mają zostać zmodyfikowane.</a:t>
            </a:r>
            <a:endParaRPr lang="pl-PL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1600" dirty="0">
                <a:ea typeface="Calibri"/>
                <a:cs typeface="Calibri"/>
              </a:rPr>
              <a:t>Wybrać polecenie </a:t>
            </a:r>
            <a:r>
              <a:rPr lang="pl-PL" sz="1600" b="1" dirty="0">
                <a:ea typeface="Calibri"/>
                <a:cs typeface="Calibri"/>
              </a:rPr>
              <a:t>Projekt/tło/ukryj grafikę tła.</a:t>
            </a:r>
            <a:endParaRPr lang="pl-PL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600" dirty="0">
                <a:ea typeface="Calibri"/>
                <a:cs typeface="Calibri"/>
              </a:rPr>
              <a:t>W celu zmiany tła na jednym, kilku lub wszystkich slajdach prezentacji, należy:</a:t>
            </a:r>
            <a:endParaRPr lang="pl-PL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1600" dirty="0">
                <a:ea typeface="Calibri"/>
                <a:cs typeface="Calibri"/>
              </a:rPr>
              <a:t>W </a:t>
            </a:r>
            <a:r>
              <a:rPr lang="pl-PL" sz="1600" b="1" dirty="0">
                <a:ea typeface="Calibri"/>
                <a:cs typeface="Calibri"/>
              </a:rPr>
              <a:t>panelu Slajdy</a:t>
            </a:r>
            <a:r>
              <a:rPr lang="pl-PL" sz="1600" dirty="0">
                <a:ea typeface="Calibri"/>
                <a:cs typeface="Calibri"/>
              </a:rPr>
              <a:t> zaznaczyć miniatury slajdów, które mają zostać zmodyfikowane.</a:t>
            </a:r>
            <a:endParaRPr lang="pl-PL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1600" dirty="0">
                <a:ea typeface="Calibri"/>
                <a:cs typeface="Calibri"/>
              </a:rPr>
              <a:t>Wybrać polecenie </a:t>
            </a:r>
            <a:r>
              <a:rPr lang="pl-PL" sz="1600" b="1" dirty="0">
                <a:ea typeface="Calibri"/>
                <a:cs typeface="Calibri"/>
              </a:rPr>
              <a:t>Projekt/tło/style tła.</a:t>
            </a:r>
            <a:r>
              <a:rPr lang="pl-PL" sz="1600" dirty="0">
                <a:ea typeface="Calibri"/>
                <a:cs typeface="Calibri"/>
              </a:rPr>
              <a:t> Spowoduje to otwarcie galerii kolorów tła.</a:t>
            </a:r>
            <a:endParaRPr lang="pl-PL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1600" dirty="0">
                <a:ea typeface="Calibri"/>
                <a:cs typeface="Calibri"/>
              </a:rPr>
              <a:t>Wybrać odpowiednią opcję</a:t>
            </a:r>
            <a:endParaRPr lang="pl-PL" sz="1600" dirty="0">
              <a:ea typeface="Calibri"/>
              <a:cs typeface="Times New Roman"/>
            </a:endParaRPr>
          </a:p>
        </p:txBody>
      </p:sp>
      <p:pic>
        <p:nvPicPr>
          <p:cNvPr id="10" name="Obraz 9" descr="NASK+MKiDN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70C0"/>
                </a:solidFill>
                <a:ea typeface="Times New Roman"/>
                <a:cs typeface="Calibri"/>
              </a:rPr>
              <a:t>Dodawanie slajdu do prezentacji</a:t>
            </a:r>
            <a:r>
              <a:rPr lang="pl-PL" b="1" dirty="0" smtClean="0">
                <a:solidFill>
                  <a:srgbClr val="92D050"/>
                </a:solidFill>
                <a:latin typeface="Calibri Light"/>
                <a:ea typeface="Times New Roman"/>
                <a:cs typeface="Times New Roman"/>
              </a:rPr>
              <a:t/>
            </a:r>
            <a:br>
              <a:rPr lang="pl-PL" b="1" dirty="0" smtClean="0">
                <a:solidFill>
                  <a:srgbClr val="92D050"/>
                </a:solidFill>
                <a:latin typeface="Calibri Light"/>
                <a:ea typeface="Times New Roman"/>
                <a:cs typeface="Times New Roman"/>
              </a:rPr>
            </a:br>
            <a:endParaRPr lang="pl-PL" dirty="0">
              <a:solidFill>
                <a:srgbClr val="92D050"/>
              </a:solidFill>
            </a:endParaRPr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1835696" y="6334472"/>
            <a:ext cx="5936704" cy="406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Obraz 8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Dziedzictwa Narodowego</a:t>
            </a:r>
            <a:endParaRPr lang="pl-P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483768" y="41490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Nowy slajd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7" name="Strzałka w lewo 6"/>
          <p:cNvSpPr/>
          <p:nvPr/>
        </p:nvSpPr>
        <p:spPr>
          <a:xfrm>
            <a:off x="1403648" y="4333746"/>
            <a:ext cx="936104" cy="4571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D5C80F99-1D2A-4E85-8381-FF9B9A84A0B3">
      <UserInfo>
        <DisplayName/>
        <AccountId xsi:nil="true"/>
        <AccountType/>
      </UserInfo>
    </Owner>
    <Status xmlns="D5C80F99-1D2A-4E85-8381-FF9B9A84A0B3">Wersja robocza</Status>
    <Links xmlns="D5C80F99-1D2A-4E85-8381-FF9B9A84A0B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Witryna projektu — dokument" ma:contentTypeID="0x0101008A98423170284BEEB635F43C3CF4E98B00D09B7FBBAA17464ABCF24795451D18A1" ma:contentTypeVersion="0" ma:contentTypeDescription="" ma:contentTypeScope="" ma:versionID="dab4216f95ee4da3af280329d25e2d6e">
  <xsd:schema xmlns:xsd="http://www.w3.org/2001/XMLSchema" xmlns:xs="http://www.w3.org/2001/XMLSchema" xmlns:p="http://schemas.microsoft.com/office/2006/metadata/properties" xmlns:ns2="D5C80F99-1D2A-4E85-8381-FF9B9A84A0B3" targetNamespace="http://schemas.microsoft.com/office/2006/metadata/properties" ma:root="true" ma:fieldsID="644ccd127b3ed28eb3c2aa8795f26f7c" ns2:_="">
    <xsd:import namespace="D5C80F99-1D2A-4E85-8381-FF9B9A84A0B3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Status" minOccurs="0"/>
                <xsd:element ref="ns2:Link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C80F99-1D2A-4E85-8381-FF9B9A84A0B3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Właściciel" ma:list="UserInfo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atus" ma:index="9" nillable="true" ma:displayName="Stan" ma:default="Wersja robocza" ma:internalName="Status">
      <xsd:simpleType>
        <xsd:restriction base="dms:Choice">
          <xsd:enumeration value="Wersja robocza"/>
          <xsd:enumeration value="Gotowy do przejrzenia"/>
          <xsd:enumeration value="Wersja końcowa"/>
        </xsd:restriction>
      </xsd:simpleType>
    </xsd:element>
    <xsd:element name="Links" ma:index="10" nillable="true" ma:displayName="Łącza" ma:internalName="Link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537D6E-F995-440D-8D21-4397947702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D8B4DD-4A76-4D3A-BCB8-36FA326F491D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D5C80F99-1D2A-4E85-8381-FF9B9A84A0B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C4655A5-7DEA-4535-8A07-994D618A01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C80F99-1D2A-4E85-8381-FF9B9A84A0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573</Words>
  <Application>Microsoft Office PowerPoint</Application>
  <PresentationFormat>Pokaz na ekranie (4:3)</PresentationFormat>
  <Paragraphs>104</Paragraphs>
  <Slides>18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MS Office  PowerPoint 2007 </vt:lpstr>
      <vt:lpstr>Tworzenie Prezentacji</vt:lpstr>
      <vt:lpstr>Widoki prezentacji </vt:lpstr>
      <vt:lpstr>Widok sortowania slajdów </vt:lpstr>
      <vt:lpstr>Widok pokazu slajdów </vt:lpstr>
      <vt:lpstr>Slajd 6</vt:lpstr>
      <vt:lpstr>Wprowadzenie tekstu na slajdy </vt:lpstr>
      <vt:lpstr>Tło slajdu </vt:lpstr>
      <vt:lpstr>Dodawanie slajdu do prezentacji </vt:lpstr>
      <vt:lpstr>Dodawanie slajdu o dowolnym układzie</vt:lpstr>
      <vt:lpstr>Projekty prezentacji </vt:lpstr>
      <vt:lpstr>Grafika </vt:lpstr>
      <vt:lpstr>Wstawianie prostych kształtów</vt:lpstr>
      <vt:lpstr>ClipArt </vt:lpstr>
      <vt:lpstr>Animowanie slajdów </vt:lpstr>
      <vt:lpstr>Animacja niestandardowa </vt:lpstr>
      <vt:lpstr>Efekty przejścia 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Obszar I- Szkolenia z systemów biurowych MS Office MS PowerPoint 2007</dc:title>
  <dc:creator>seba</dc:creator>
  <cp:lastModifiedBy>Konrad</cp:lastModifiedBy>
  <cp:revision>30</cp:revision>
  <dcterms:created xsi:type="dcterms:W3CDTF">2014-01-21T15:31:31Z</dcterms:created>
  <dcterms:modified xsi:type="dcterms:W3CDTF">2014-09-24T16:18:41Z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0x0101008A98423170284BEEB635F43C3CF4E98B00D09B7FBBAA17464ABCF24795451D18A1</vt:lpwstr>
  </property>
</Properties>
</file>