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46635-8A57-4FE4-8E36-44131FBD1152}" type="datetimeFigureOut">
              <a:rPr lang="pl-PL" smtClean="0"/>
              <a:pPr/>
              <a:t>2014-09-24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F6E5F-3BB9-4C05-B9B9-E4EAE8B15C6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9002740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34135-31B4-4F11-ADFB-61CC02FA8C4B}" type="datetimeFigureOut">
              <a:rPr lang="pl-PL" smtClean="0"/>
              <a:pPr/>
              <a:t>2014-09-24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4326E-E704-4B56-BF88-E59AB3E02C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14223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4326E-E704-4B56-BF88-E59AB3E02C44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C77F5-EF39-424B-AF43-A11B92DC6440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C24F-1210-42CF-A401-3EC321741B10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E21F-07E8-4222-9449-C933A930EAC0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47A9-F930-4BC1-9B21-967DF31CCF88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5606-CE50-4FAC-9CCD-4D012371751E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AF7C-9376-431F-BA3C-5472DA2B8DF0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13002-9239-48F1-9938-93F7D818211D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0AE-A387-408F-B4F0-9EE53FC58064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0DEC-5D8A-47DA-9A82-54C324185971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55BC-5F3D-4EE2-B768-C47744F2AEEE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1D03-B331-4699-A4B0-48B543FA9C36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696C5-12C4-49A3-B283-F0DDEA0CD930}" type="datetime1">
              <a:rPr lang="pl-PL" smtClean="0"/>
              <a:pPr/>
              <a:t>2014-09-24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9D5C-71C5-4AF1-B005-55D84C278C7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pl-PL" dirty="0" smtClean="0"/>
              <a:t>Co watro dodać do ulubionych.</a:t>
            </a:r>
            <a:endParaRPr lang="pl-PL" dirty="0"/>
          </a:p>
        </p:txBody>
      </p:sp>
      <p:pic>
        <p:nvPicPr>
          <p:cNvPr id="4" name="Obraz 3" descr="NASK+MKiD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676456" cy="488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51520" y="90872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www.wprost.pl</a:t>
            </a:r>
            <a:endParaRPr lang="pl-PL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533456" cy="480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0872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www.sportowefakty.pl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352928" cy="46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8072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www.cafesenior.pl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3209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67544" y="98072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www.sanatoria.com.pl</a:t>
            </a:r>
            <a:endParaRPr lang="pl-PL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44893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www.sanatoria.org</a:t>
            </a:r>
            <a:endParaRPr lang="pl-PL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44893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0872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www.pkp.pl</a:t>
            </a:r>
            <a:endParaRPr lang="pl-PL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496944" cy="477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90872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www.intercity.pl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44893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8072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www.polskibus.pl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832092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67544" y="105273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www.biletylotnicze.pl</a:t>
            </a:r>
            <a:endParaRPr lang="pl-PL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32092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67544" y="98072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www.teatrywarszawa.com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683568" y="1772816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1450" fontAlgn="base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kumimoji="0" lang="pl-PL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Zakł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adki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(ulubione strony)</a:t>
            </a:r>
            <a:endParaRPr lang="pl-PL" b="1" dirty="0" smtClean="0">
              <a:cs typeface="Arial" pitchFamily="34" charset="0"/>
            </a:endParaRPr>
          </a:p>
          <a:p>
            <a:pPr lvl="0" indent="171450" fontAlgn="base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Zakł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adki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do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strony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internetowej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dzia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ł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jak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ł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adka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w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ksi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ąż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ce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	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pozwala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na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oznaczenie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wa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ż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nej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strony i szybki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powró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 do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niej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3" cstate="print"/>
          <a:srcRect b="92388"/>
          <a:stretch>
            <a:fillRect/>
          </a:stretch>
        </p:blipFill>
        <p:spPr bwMode="auto">
          <a:xfrm>
            <a:off x="107504" y="3212976"/>
            <a:ext cx="8928992" cy="5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 l="85630" r="10630" b="92738"/>
          <a:stretch>
            <a:fillRect/>
          </a:stretch>
        </p:blipFill>
        <p:spPr bwMode="auto">
          <a:xfrm>
            <a:off x="7020272" y="4293096"/>
            <a:ext cx="1872208" cy="157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trzałka w dół 10"/>
          <p:cNvSpPr/>
          <p:nvPr/>
        </p:nvSpPr>
        <p:spPr>
          <a:xfrm>
            <a:off x="7884368" y="3717032"/>
            <a:ext cx="7200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430905" cy="474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www.multikino.pl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558919" cy="481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9087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www.empik.com</a:t>
            </a:r>
            <a:endParaRPr lang="pl-PL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3209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67544" y="98072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www.allegro.pl</a:t>
            </a:r>
            <a:endParaRPr lang="pl-PL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32092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67544" y="98072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www.ebay.pl</a:t>
            </a:r>
            <a:endParaRPr lang="pl-PL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352928" cy="46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807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www.olx.pl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32092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67544" y="98072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www.tvp.pl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44893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0872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www.polskieradio.pl</a:t>
            </a:r>
            <a:endParaRPr lang="pl-PL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2267744" y="306896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Do zobaczenia za tydzień</a:t>
            </a:r>
            <a:endParaRPr lang="pl-PL" sz="2800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738536" cy="365125"/>
          </a:xfrm>
        </p:spPr>
        <p:txBody>
          <a:bodyPr/>
          <a:lstStyle/>
          <a:p>
            <a:r>
              <a:rPr lang="pl-PL" smtClean="0"/>
              <a:t>opr: Konrad Prośniak     zdj: Internet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8874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496944" cy="477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90872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www.google.pl</a:t>
            </a:r>
            <a:endParaRPr lang="pl-PL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344927" cy="469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67544" y="90872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www.onet.pl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8208912" cy="46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39552" y="105273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www.wp.pl</a:t>
            </a:r>
            <a:endParaRPr lang="pl-PL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461448" cy="47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90872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www.interia.pl</a:t>
            </a:r>
            <a:endParaRPr lang="pl-PL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640960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51520" y="83671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www.rp.pl</a:t>
            </a:r>
            <a:endParaRPr lang="pl-PL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460432" cy="475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90872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www.gazeta.pl</a:t>
            </a:r>
            <a:endParaRPr lang="pl-PL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Dofinansowano ze środków Ministra Kultury i Dziedzictwa Narodowego</a:t>
            </a:r>
            <a:endParaRPr lang="pl-PL"/>
          </a:p>
        </p:txBody>
      </p:sp>
      <p:pic>
        <p:nvPicPr>
          <p:cNvPr id="3" name="Obraz 2" descr="NASK+MKiD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12005" cy="62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8604448" cy="484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8367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www.polityka.pl</a:t>
            </a:r>
            <a:endParaRPr lang="pl-PL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76</TotalTime>
  <Words>264</Words>
  <Application>Microsoft Office PowerPoint</Application>
  <PresentationFormat>Pokaz na ekranie (4:3)</PresentationFormat>
  <Paragraphs>57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Co watro dodać do ulubionych.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watro dodać do ulubionych.</dc:title>
  <dc:creator>Konrad</dc:creator>
  <cp:lastModifiedBy>Konrad</cp:lastModifiedBy>
  <cp:revision>11</cp:revision>
  <dcterms:created xsi:type="dcterms:W3CDTF">2014-06-21T09:13:29Z</dcterms:created>
  <dcterms:modified xsi:type="dcterms:W3CDTF">2014-09-24T16:21:54Z</dcterms:modified>
</cp:coreProperties>
</file>