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BE20-CFCA-4A0F-A9ED-1921969F30CD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BF3AA-8031-43F4-917C-456DD70882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4250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8976-3EB1-4771-AB9C-170AD3FA003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873-6170-45A3-BAE6-846DBC0B660A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E3C7-DE7A-4225-94B3-A8B330B944A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D0E7-E276-4390-BE05-678819E791F2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61AA-A69F-4F36-85D0-5C8A717D735D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509-3145-47F1-B0BA-C2701DDF9EC0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604-29E4-40DD-81CC-C39C360E304B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099-0125-4BCE-8295-AF973F38ED93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1360-3856-4E32-809E-1AC9C60724F8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D2C-BDC1-4B53-ACE6-8A84FE5BC5EF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0CD6-3CEB-4078-A87E-BB7B47D0A78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03BA-6B73-42F9-8241-E25283729E7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A6D9-39D2-4454-8288-69FD187ABB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pl-PL" dirty="0" smtClean="0"/>
              <a:t>Usługi internetowe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8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l-PL" dirty="0" smtClean="0"/>
              <a:t>Rozrywka</a:t>
            </a:r>
            <a:endParaRPr lang="pl-PL" dirty="0"/>
          </a:p>
        </p:txBody>
      </p:sp>
      <p:pic>
        <p:nvPicPr>
          <p:cNvPr id="20482" name="Picture 2" descr="Giercownia - gry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2847975" cy="923925"/>
          </a:xfrm>
          <a:prstGeom prst="rect">
            <a:avLst/>
          </a:prstGeom>
          <a:noFill/>
        </p:spPr>
      </p:pic>
      <p:pic>
        <p:nvPicPr>
          <p:cNvPr id="20486" name="Picture 6" descr="http://pobierak.jeja.pl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1962150" cy="657226"/>
          </a:xfrm>
          <a:prstGeom prst="rect">
            <a:avLst/>
          </a:prstGeom>
          <a:noFill/>
        </p:spPr>
      </p:pic>
      <p:pic>
        <p:nvPicPr>
          <p:cNvPr id="20488" name="Picture 8" descr="Zagraj w darmowe gry online na Gry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81128"/>
            <a:ext cx="1104900" cy="438151"/>
          </a:xfrm>
          <a:prstGeom prst="rect">
            <a:avLst/>
          </a:prstGeom>
          <a:noFill/>
        </p:spPr>
      </p:pic>
      <p:pic>
        <p:nvPicPr>
          <p:cNvPr id="20490" name="Picture 10" descr="http://ligakurnika.blox.pl/resource/Kurnik.p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01008"/>
            <a:ext cx="3810000" cy="2857500"/>
          </a:xfrm>
          <a:prstGeom prst="rect">
            <a:avLst/>
          </a:prstGeom>
          <a:noFill/>
        </p:spPr>
      </p:pic>
      <p:pic>
        <p:nvPicPr>
          <p:cNvPr id="7" name="Obraz 6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Filmy</a:t>
            </a:r>
            <a:endParaRPr lang="pl-PL" dirty="0"/>
          </a:p>
        </p:txBody>
      </p:sp>
      <p:pic>
        <p:nvPicPr>
          <p:cNvPr id="21506" name="Picture 2" descr="Strona g&amp;lstrok;ówna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1508" name="Picture 4" descr="Strona g&amp;lstrok;ówna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1510" name="Picture 6" descr="Strona g&amp;lstrok;ówna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1512" name="Picture 8" descr="http://portalmedialny.pl/media/images/original/md5/e/5/e520ed6e6bad509828744a45866b2ebf/logo_ipl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2915891" cy="893672"/>
          </a:xfrm>
          <a:prstGeom prst="rect">
            <a:avLst/>
          </a:prstGeom>
          <a:noFill/>
        </p:spPr>
      </p:pic>
      <p:pic>
        <p:nvPicPr>
          <p:cNvPr id="21514" name="Picture 10" descr="http://bi.gazeta.pl/im/8/10754/z10754208Q,Ipla--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573016"/>
            <a:ext cx="2160240" cy="1181163"/>
          </a:xfrm>
          <a:prstGeom prst="rect">
            <a:avLst/>
          </a:prstGeom>
          <a:noFill/>
        </p:spPr>
      </p:pic>
      <p:pic>
        <p:nvPicPr>
          <p:cNvPr id="21516" name="Picture 12" descr="https://developers.google.com/youtube/images/YouTube-logo-full_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682305" cy="1669067"/>
          </a:xfrm>
          <a:prstGeom prst="rect">
            <a:avLst/>
          </a:prstGeom>
          <a:noFill/>
        </p:spPr>
      </p:pic>
      <p:pic>
        <p:nvPicPr>
          <p:cNvPr id="21518" name="Picture 14" descr="http://upload.wikimedia.org/wikipedia/commons/d/d3/Vimeo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060848"/>
            <a:ext cx="2890292" cy="1734176"/>
          </a:xfrm>
          <a:prstGeom prst="rect">
            <a:avLst/>
          </a:prstGeom>
          <a:noFill/>
        </p:spPr>
      </p:pic>
      <p:pic>
        <p:nvPicPr>
          <p:cNvPr id="21520" name="Picture 16" descr="http://static1.dmcdn.net/images/header/logo.png.ve5ebb8f81672189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301208"/>
            <a:ext cx="1944216" cy="329528"/>
          </a:xfrm>
          <a:prstGeom prst="rect">
            <a:avLst/>
          </a:prstGeom>
          <a:noFill/>
        </p:spPr>
      </p:pic>
      <p:pic>
        <p:nvPicPr>
          <p:cNvPr id="11" name="Obraz 10" descr="NASK+MKiDN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l-PL" dirty="0" smtClean="0"/>
              <a:t>Gazety</a:t>
            </a:r>
            <a:endParaRPr lang="pl-PL" dirty="0"/>
          </a:p>
        </p:txBody>
      </p:sp>
      <p:pic>
        <p:nvPicPr>
          <p:cNvPr id="22530" name="Picture 2" descr="Wyborcz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1685925" cy="609600"/>
          </a:xfrm>
          <a:prstGeom prst="rect">
            <a:avLst/>
          </a:prstGeom>
          <a:noFill/>
        </p:spPr>
      </p:pic>
      <p:pic>
        <p:nvPicPr>
          <p:cNvPr id="22532" name="Picture 4" descr="Dziennik Polski -  Wiadomo&amp;sacute;ci Kraków, Informacje Kraków | Dziennik Pol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143250" cy="657226"/>
          </a:xfrm>
          <a:prstGeom prst="rect">
            <a:avLst/>
          </a:prstGeom>
          <a:noFill/>
        </p:spPr>
      </p:pic>
      <p:pic>
        <p:nvPicPr>
          <p:cNvPr id="22534" name="Picture 6" descr="PolskaTimes.pl - Dziennik Polska, aktualno&amp;sacute;ci, najnowsze informac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2376264" cy="46141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331640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w</a:t>
            </a:r>
            <a:r>
              <a:rPr lang="pl-PL" dirty="0" err="1" smtClean="0"/>
              <a:t>yborcza.pl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436096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dziennikpolski24.pl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475656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</a:t>
            </a:r>
            <a:r>
              <a:rPr lang="pl-PL" dirty="0" err="1" smtClean="0"/>
              <a:t>olskatimes.pl</a:t>
            </a:r>
            <a:endParaRPr lang="pl-PL" dirty="0"/>
          </a:p>
        </p:txBody>
      </p:sp>
      <p:pic>
        <p:nvPicPr>
          <p:cNvPr id="22536" name="Picture 8" descr="http://www.gazetapolska.pl/sites/all/themes/fm365pl/images/logo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37112"/>
            <a:ext cx="3888432" cy="777687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796136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gazetapolska.pl</a:t>
            </a:r>
            <a:endParaRPr lang="pl-PL" dirty="0"/>
          </a:p>
        </p:txBody>
      </p:sp>
      <p:pic>
        <p:nvPicPr>
          <p:cNvPr id="12" name="Obraz 11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l-PL" dirty="0" smtClean="0"/>
              <a:t>Mapy</a:t>
            </a:r>
            <a:endParaRPr lang="pl-PL" dirty="0"/>
          </a:p>
        </p:txBody>
      </p:sp>
      <p:pic>
        <p:nvPicPr>
          <p:cNvPr id="23554" name="Picture 2" descr="http://www.iceis.pl/zumi/zumi_auchanzu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75" b="30467"/>
          <a:stretch>
            <a:fillRect/>
          </a:stretch>
        </p:blipFill>
        <p:spPr bwMode="auto">
          <a:xfrm>
            <a:off x="5220072" y="2204864"/>
            <a:ext cx="2376264" cy="720080"/>
          </a:xfrm>
          <a:prstGeom prst="rect">
            <a:avLst/>
          </a:prstGeom>
          <a:noFill/>
        </p:spPr>
      </p:pic>
      <p:pic>
        <p:nvPicPr>
          <p:cNvPr id="23556" name="Picture 4" descr="http://www.noticiassin.com/wp-content/uploads/2014/04/Google_Maps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936104" cy="936105"/>
          </a:xfrm>
          <a:prstGeom prst="round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01216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z</a:t>
            </a:r>
            <a:r>
              <a:rPr lang="pl-PL" dirty="0" err="1" smtClean="0"/>
              <a:t>umi.pl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0364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maps.google.pl</a:t>
            </a:r>
            <a:endParaRPr lang="pl-PL" dirty="0"/>
          </a:p>
        </p:txBody>
      </p:sp>
      <p:pic>
        <p:nvPicPr>
          <p:cNvPr id="23558" name="Picture 6" descr="http://i.nokia.com/r/image/view/-/2214470/lowRes/1/-/HERE-Map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789040"/>
            <a:ext cx="1584176" cy="158417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123728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h</a:t>
            </a:r>
            <a:r>
              <a:rPr lang="pl-PL" dirty="0" err="1" smtClean="0"/>
              <a:t>ere.com</a:t>
            </a:r>
            <a:endParaRPr lang="pl-PL" dirty="0"/>
          </a:p>
        </p:txBody>
      </p:sp>
      <p:pic>
        <p:nvPicPr>
          <p:cNvPr id="23560" name="Picture 8" descr="http://www.finehomebuilding.com/assets/uploads/posts/15957/Bing_Maps_blue20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437112"/>
            <a:ext cx="2808312" cy="77298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86814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bing.com</a:t>
            </a:r>
            <a:r>
              <a:rPr lang="pl-PL" dirty="0" smtClean="0"/>
              <a:t>/</a:t>
            </a:r>
            <a:r>
              <a:rPr lang="pl-PL" dirty="0" err="1" smtClean="0"/>
              <a:t>maps</a:t>
            </a:r>
            <a:r>
              <a:rPr lang="pl-PL" dirty="0" smtClean="0"/>
              <a:t>/</a:t>
            </a:r>
            <a:endParaRPr lang="pl-PL" dirty="0"/>
          </a:p>
        </p:txBody>
      </p:sp>
      <p:pic>
        <p:nvPicPr>
          <p:cNvPr id="12" name="Obraz 11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l-PL" dirty="0" smtClean="0"/>
              <a:t>Rozkłady jazdy</a:t>
            </a:r>
            <a:endParaRPr lang="pl-PL" dirty="0"/>
          </a:p>
        </p:txBody>
      </p:sp>
      <p:pic>
        <p:nvPicPr>
          <p:cNvPr id="24578" name="Picture 2" descr="http://www.blokoperacyjny.pl/images/konferencje/jakdojade.p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564904"/>
            <a:ext cx="2808312" cy="789742"/>
          </a:xfrm>
          <a:prstGeom prst="rect">
            <a:avLst/>
          </a:prstGeom>
          <a:noFill/>
        </p:spPr>
      </p:pic>
      <p:sp>
        <p:nvSpPr>
          <p:cNvPr id="24582" name="AutoShape 6" descr="data:image/jpeg;base64,/9j/4AAQSkZJRgABAQAAAQABAAD/2wCEAAkGBxASEhIQEBAREhUVEBcZFhAVFBwXFBQXFRcZGR0YGBgbHCgiGRolHRYYJTEtJSkrLzEuFx83OjMsOSgtLisBCgoKDg0OGxAQGiwlICQsLC0sLywsLCwsLywsLCwsLCwsLCwsLCwsLCwsLCwsLCwsLCwsLCwsLCwsLCwsLCwsLP/AABEIAMIBAwMBEQACEQEDEQH/xAAcAAEAAgMBAQEAAAAAAAAAAAAABwgBBQYEAwL/xABJEAABAwICBgQHDQYFBQAAAAABAAIDBBEFIQYHEjFBURMXYdIUMlJUcZKTFiIjQlNVYnKBkZShsRUkdLPR0zQ1Y2SCM3OyweL/xAAaAQEAAgMBAAAAAAAAAAAAAAAAAgMBBAYF/8QAMhEBAAIBAwEHAwIGAgMAAAAAAAECAwQREjEFExQVIUFSUWGhMpEjM3GBsdEi4UJDwf/aAAwDAQACEQMRAD8AnFAQEBAQEBAQEBAQEBAQEBAQEBAQEBAQEBAQEBAQEBAQEBAQEBAQEBAQEBAQEBAQEBAQEBAQEBAQEBAQEBAQEBAQEBAQEBAQEBAQEBAQEBAQEBAQEBAQEBAQEBAQEBAQEBAQEBAQEBAQEBAQEBAQEBAQEBAQEBAQEBAQEBAQEBAQEBAQEBAQEBAQEBAQEBAQEBAQEBAQEBAQEBAQEBAQEBAQEBAQEBAQEBAQEBBhxAzOQ5oND7t8K+caP27P6q7w2Wf/ABn9mN4fWl0uw2R7Y4q6lke42axsrXOcTwABzKxbBlrG81nY3htKuqjiY6SV7I2NF3SPcGtaOZJyAVcRMztDLUe7LC/nKh/Ex95Wdxl+M/sxvDB00wr5xovxEfeWfD5fjP7G8Hu1wr5xovxDO8nh8vxk3gGmmFfONF+Ij7yeHy/GTeD3aYV840X4iPvJ4fL8Z/Y3g92mFfONF+Ij7yeHy/Gf2N4PdphXzjRfiI+8nh8vxn9jeD3a4V840X4hneTw+X4z+xvB7tcK+caL8QzvJ4bL8Z/Y5Qe7XCvnGj9uzvJ4fL8Z/Y5Qx7tsK+caP27P6p4fL8Z/Y3g922FfONH7dn9U8Pl+M/sbwe7bCvnGj9uz+qz4bN8Z/Y3h7ML0go6lxZTVUEzmi5bHI1xAva5AO5V3x3p+qNjeGzUGRAQEBAQEBAQEBAQEBAQRJrw036GM4bTv+Flb8O4b2RO+J2Odx+j9YL1OztLznvLdI6IXt7IFXvqk8ajtCOiYMSqGDpJG/ANO9kbhm/sc4bvo/WXgdparnbu69I6raR7uf13ab9PIcOp3AxROHTOGe3K34n1Wf+V+S2OzdJtHe26+zF7eyJ166sQEBAQEBAQEBBhBlBhNhs9G8bmoqiOqgNnMdu4PafGY7sIyVOfDXLSaSzE7LYaN43DW08VVAbskbex8ZjuLHfSByXK5Mdsdppb2XRO7ZqDIgICAgICAgICAgICDnNPdKo8NpX1DrOefexR+XId3/Ebz2DmQr9NgnNkisf3YtO0Kq4hWyTyPmmeXySPLnPO8k/oupx0ilYrHSFDtNUuhRxCp6WZv7tA4GS4ykdvEXo4u7MuIWj2hqu6pxr1n8JVrulrW1poMOphDA4CpmaRGAP8ApMGRktwtub287FeVodNOa+89I6rLTtCtJN8zn2rpojb0hSICAgICAgICAgICAgICDv8AVFpt+z6joZnWpp3APJOUT9wk9G4O7LH4q87tDSd7XnXrCdLbSsq03zXOrWUBAQEBAQEBAQEBB8aupZEx8sjgxjGlznk2DWtFyT2ABZiJmdoFWdYulz8SqnS5iFl2wRngy/jEeU61z9g4Lp9HpowY9veeqm07y1GjuCTVtRHSwNu97rX4MaN73cmgZq7PmripNrMRG6z0UdJguHb9mKCO5OW3K8/q97j+Y3ALl5m+oy/eZXdIVk0nx+WuqZKqY++e7Jt7iNg8VjewD7zc8V02DFXFSKwpmd5am6u5QwXTlAXTlAXTlAXTlAXTlAXTlAXTlAJvAJvAJvAJvAJvAJvAJuMrIn7Ujpv4RGMOqH3lib8C475Im/F7XM/Meglc/wBo6Xu7d5WPSf8AK2kpXXmJiAgICDCDKAgICAUEG68tN9txwunf71pBqXD4zhmIr8hkT22HAr2ezdL/AO239v8Aau9vZDjQTkMzyXszO0K1ltUehH7Pp+mmb+8ztBfffGzeIxyPF3blnYLmtdqu+vtH6YXVjaHsxfWbhVNNJTzzPbJG7Zc3onkAjtAsVDHo81686x6E2h4+t3BPl3+wf3VPwGo+n5g5QdbmCfLv9g/up4DUfT8nKGwoNY2CzGzK2Fp/1GuiH3yNaFXbSZ69aycodVCY3gOZsOaRcObYgjmCN6153jqk0GlGmOH4e6NlW8sMjSW2jc64BsfFGW9XYsGXL+hiZiGk63ME+Wf7B/dV3gNR9Pyxyg63ME+Wf7B/dTwGp+n5OUOqiximdSeHg/AdAZtvYN+ja0uJ2bX3A5LVml4vw999mfRy3W3gny7/AGEndW14DUfT8scoY63cE+Xf7B/dTwGo+n5g5Q6vR7GqethFTTEujc5wDi0tN2mxyOe9auSl8duNurMerUaRafYbQzeD1UjmSbAdYROcLOvbMDsKuxaXNljlSGJtENX1u4L8u/2D+6rPAaj6fmDlB1u4L8u/2D+6nl+o+n5OUPZR6zsElOy2tY0/6kb4x6z2AfmoW0eor1rJyh08UlPUxEsdFNE9pBLSHse0ixFxkRYrXnlWfX0llWTWXoa/DaotaCaeS7oJN+XFjj5TfzFjxXSaLVRmp69Y6qrRtLmcOrpYJY54Xlkkbw5rhwI/UcxxBW1kxxes1sjHotZoLpTFiVKyoZZrvFlivnHIN49B3jsI7VyuowWw3msr4neHQqlkQEBAQEBAQEHFa0tNBhtKejINRNdsLfJ5yEcm3+0kdq29Hppz39ekdUbTsrDI8uJc4lxJJLibkk5kk8SuniIiNoUpX1IaEdPIMSqGgxRuPQsI8eVp8f6rDu+l9VeT2lquMd1Xr7rKV90+Lw1iNNJNUNLVVE9W+pna6RxeWtDNkG24XF+C38PaF8VYpEQhNIn1V1C6OJ9N1SZdEdT9JV0VPVPqahr5Y9ohoZsi5OQBF/zXi5u0slMlqxEekrIpGzj9YmrybC9iTpBNBI7ZbKG7LmvsSGubc7wCQQeB3Ld0mtrn/wCMxtKNq7PBoRptVYbKHRPLoS4dJTk+8cOJHkv7R9t1PVaSmavT1Yi2yw+kGiFBinQzVLHvtH7wh7me9fZ2YB9C57FqMmDeKyumIlWDHqZsVVUxMuGx1ErGgm52WPIGfHILqMNptji0/RTPVJmqLV/Q4jSS1FUJS9tU6MBr9luy2ON24Dfd5/JeZr9XlxZIrWfTZKtYmEtYtDRUeHPgneY6VlKYXEu990ZZsbIO8vINhbO68ik5MmXevXfdZO0QqxiskMk7zSwuiiLrRxFxe+24XPFx32HOy6nFyrT+JO8+6mUv6Damo3w9NifSB77FsDHbJjb9M8XHlw/TyNT2lblti6R7pxT6pV0cwKChgbTU4cI2lxAc7aN3Ek5+kry8uS2S3K3VOI2ctpnqwp8RqPCpaiaN3RtZssDbWbfPMb81s6fW3wV41iGJrEq64/Qtp6qpp2kubDUyxhx3kRvLQT25Lo8N5vSLT7xCmUi6t9WFNiNH4VNPOx3TOYGs2dmzQOYNzmvN1evvhycaxCdaxMPFrB1VS4fEaqGbp4A4B927MkQcQATmQ5tza4ta4y3kWaTtCM1uFo2ktXZyGjWktXQSiallLD8ZhzjkHJ7eI/McCFt5tPTNXa0IxOyx1bQwY5hbC9ux00QfG45mGUAi4PEA3B5gnmucra2lzentK39UKzYxhktLNJTTt2ZI37Lm/mCOYIII7CF0+LJXJWLV6KpjZv8AVvpe/DaoSG5hks2dg4tvk4Dym3JH2jitbW6aM2P06x0ZrO0rS007JGNkjcHtc0Oa9pu1zSLgg8QQuYmJidp6rn1QEBAQEBAQeLGsUhpYJKmd2zHGwlx/IAcySQAOJIUqUte0Vr1liZ2VQ0v0ilxCqkqpctrJjOEcYvssHovnzJJ4rqtNgjDSKwpmd3r0B0TkxKqbA27Yx76aUDxGA8OG0dw+/cCoavUxgpy956QVjeVqaCjjhjZDEwMYxoa1g3AAWAXL2tNp5SvehYHzn8V31T+iR1FLQuyjo11otW+K07MLog+ohaRTi4dI0EZneCcly+qpbvrenvK6J9HB69dL6SoihoqaVkzmz9JI+MhzG7LXNDdoZFxLzu3W7Vv9maa9bTktG0dEb2joh+kpnyvbFE0ve9wa1g3uJyAC9i9opWZlWuNhsBjhijO9kTGn0taB/wClx9p3mZbCpGlf+OrP4yf+a5dZpv5Vf6KJ6pk1IYpDS4RVVFRII42Vry5x/wC1DYAcSTkAN914/aVLX1EVrHrt/wDZWU6I01h6cTYnNc3jgYT0UHL6b7b3kfduHEn0tJpIwV+6FrbpG1J6D0/RsxOVzJpHE9EwG7YCDa7v9X9L88x5vaOqvNu6j0j3+6VK+6Yl5SwQEFQ9Nf8AMa/+PqP5z11ml/k0/pH+FE9U2ajMQgjwzZkmiYfCZPeue1ptZvAleJ2jS0552j2hZTo+euTTSj8Blo4Z45ppi0bMbg8Ma17XEvINhusBvz7FnQabJOWLzG0QWmNtlfgF0KpbPV5h8lPhtHDK0te2EbTDvaXEuse0bS5LU3i+W1o+q+vRymufQfwyHwynb+8QsO00DOaIZkdrm5kekjPK212fqu6txt0n8I3jf1V3XRqky6i9NiHDC6h2Ruad5O47zF6DmR23HELxe0tLt/Fr/f8A2spb2TgvGWCAgICAgINFpro4zEKSSledkn3zH+RI3xXW4jgRyJV2DNOHJF4YmN4VRxTD5aeWSnmaWSRvLXNPMcuYO8HiCF1WPJF6xavuon0dXqs00OG1PwhJp5rNlG/Yt4sgH0bm/ME8bLT1+l76m8dYSrbZZ2KRrgHNIcCAQ4G4IIuCDxC5vbb0XP2g+c/iu+qf0SOopaF2VejXSthOpOeeCGfw2JvSwsk2ejcdkPaHWvtZ715F+1KxaY4pxRtKPUKbjpsQ97xDIbE+gl+X3KFu1529Ks92kHRHV/QYcduCMvltbp5TtSW5NyAb9gF+K0M+ry5v1T6fROKxDqlqyyp/pX/jqz+Mn/muXXab+VX+kKJ6vXojo7V4jKKSn2tjaDpHEnooxu23DdfgOJVepz48Mc7dfyREy6bWPqvkw9jainc+eANAkcQNuN3lED4hPHhuPNa2k7QjLPG/pKVq7NFoDprPhk22y74XkdLBfJw8pvJ44H7CtjV6Suev3Ri2yzuBYzBWQsqKd4fG8ZHiDxa4cHDiFzN6Wx2426r4ndsFEEFQ9Nf8xr/4+o/nPXWaX+TT+kf4UT1ddohqlmr6SKsbVxxiTbswxlxGw9zMyCPJv9q0tR2hGLJNOO+yUU3hv6fUK+46TEGgcQ2Ak/eXqme1vpVnu3caJ6rsOoXtmDXzyt8WWYg7J5tYAGg9puRzWln12XLG0ztH2SisQ7daaTgtbWmv7PpujhdapnBEeV+jaLbUh9F7DtPYVuaLTd9f16R1RtO0K0Ekm5NyePNdPEbKUo6k9CfCZhiE7T0MD/gmkZSyt4/VYbH61uRC8ntLVcY7qvWeqdK7+qwa8JaICAgICAgIIs12aEeExeH07LzQt+EaN8sQzvbi5mZ7RffYBej2dqu7twt0lC8bq+rolSa9R2nN7YXUu5+DPPLeYifvLftHILw+0tJt/Fr/AHWUt7JqXkLHL4rp7hcL5IJqxjJGXa5ha+4Nt2TbK+mlzXiLVr6MTMKorq46KFm9D9PML8HoabwtnS9BBF0Wy6/SbDWbPi2vtZLmM2lzRa1pr6byui0O7WokINLj2lVDROY2rqGwl4JaHBxuAbHcCrMeDJk/RG7G8QqppDO2SrqpGHaa+plc13NrpHEH7iuqwVmMdYn6KZ6pR1Naa4dQ0c0NXP0UjqpzwOje67DHG0ZtaeLXZLy+0NLly5ItSPTZOloiEwyYnTPpDVucHUxpzKXFhIMOwXElhFyNm+Vr9i8fhaL8fff8rPZV3TmHD21Tjhkpkge0OsWub0biTdg2wCQLAj61uC6fSTl4bZY9YUW239Hp0B01nwybbbd8LyOlgvk4eU3k8cD9hWNXpK56/dmttljdGNMaHENoUkxkLGtc9pY9paHXtfaABOR3E7lzubT5MP642WxMSY1pnh1JJ0NVVMik2Q7YLXHI3scmkcCsY9PlyRvWu5MxCrulVSyWtrJY3BzJKyZ7HDc5rpHEHPmCF1GnrNcVYn6QpnqmjVdpzhlLhlNBUVbI5GdLtMLXEjamkcNzTwIP2rxNbpsts1rVr6f9LKzGyWGuuARxXmpsoNbpFjUNHTy1U5syNt7De47g1v0ibAelTx47ZLxSvuxM7KoaT47NXVMtVMffPdk29wxg8VjewD78zxXVYMNcNIrCmZ3ezQfRaXEaplOy4Z40svCOMbz6TuA5nldQ1WojBTeevsRG8rV4Zh8VPFHBCwMjjYGtaOAH6nmeK5a1ptM2nrK96lgEBAQEBAQEGCgrdrh0I8BqPCIG2pp3GwG6KQ3JZ2NO9v2jguh7P1XeV4W6x/hVauyPopXNcHNcWuaQWuBsWkG4IPAgr0ZiJjaUFntVumgxKm+EIFRDZszfKyykA5OsfQQey/Ma3TTgvt7T0XVtvDw49qhoKuolqpZ6tr5X7TmsdGGg9l4ybZc1LF2hlxUikbE0iXg6jMN84rvXj/tK3zXN9IY4Q9OG6mMPgminZPWF0UrJGhz4y0mNwcAbRg2uFDJ2llvWazEepFIhJK0ExByOm2gFLij4pKiWdhiaWtETmgEOIOe0x3JbOn1d8G/Hb1Rmu7m+ozDfOK714/7S2fNc30hjhB1GYb5xXevH/aTzXN9IOEO7ZgEQof2dtSdF4IafbuOk2DH0d72ttWPK1+C0O8nnz9990tvRwjdRmGecVp/5x/2lv+a5vpCPCH26kcK+UrPas/tqPmmf7HCHR6HaCUeGOlfTOmJla0O6R4dk0ki1mjmtbPqr5tufslFYh4NLtWVHiNR4TPNUsf0bWbMbmBtm38phN8+aswa3JhrxrsxNd2l6jMN84rvXj/tK/wA1zfSGOEMHUXhvnFd68f8AaWJ7UzTG20HCEoxtsAOQt9y87dN+igrfrj028OqPBoHXpoHmxG6WUXBffi0ZgfaeK6Hs7S93Xnb9U/4VXtuj+kpnyvZFG0ve9wa1g3uc42AC9C1orG8oLS6udEGYbStiyMz7OnkHF9vFB8lu4faeK5fVaic2Tf29l1Y2h1a1khAQEBAQEBAQEGux/BoaynkpZ23ZI2x5tO8ObycDYj0KePJOO0Wr1gmN1UNKMBmoamSlmHvmHJ9rNew+K9vYR9xuOC6rT5q5qRaFExs+GC4xUUknTUsropNkt222zad4IIIIyG/kFLLhplja8ETs3/WZjXn8nqR9xa/l+D4s8pOszGfP5PUj7ieX4PicpOszGfP5PVj7ix5fg+Jyk6zMZ8/k9WPuJ5fg+Jyk6zMZ8/k9WPuLPl+D4nKTrLxnz+X1WdxPL8HxOUnWXjPn8vqs7ieX4PicpOsvGfP5fVZ3E8vwfE5Sx1lYz5/L6rO6ngMHxOUnWVjPn8vqs7qeAwfE5SdZWM+fy+qzup4DB8TlLHWTjPn8v3M7qeAwfE5SdZOM+fy/czup4DB8TlJ1k4z5/L9zO6ngMHxOUsHWRjPn833N7qeAwfE5Sk3U7U4tWvdV1dZMaeMlrYyGgTSWz+LfZbfhvNhwIXma+uHH/wAKRG6dN56thrq018Eg8Cgdaedh2nA5xRHInsc7MDsueSh2fpe9vzt0gvOyvC6JUnPUdoP0bRidS3372/u7CM2MO+X0uGQ7Ln42XhdpavlPdVn091lK+6Yl5KwQEBAQEBAQEBAQEHCa2dChiFNtxN/eYAXR85G73RH07x2jtK3NFqe5v69J6/7RtG8KzOaQSCCCDmDvBXTRO8bwpYWQQEBAQEBAQEBAQEBAQb7QnRiXEaplNHcN8aWXhHGDm708AOZC1tVqIwY+U9fZmI3lZXF8QpcIoNvZDYoIwyOIb3u3NaOZJzJ9JK5vHS+oy7e8rpnaFWcaxWWrnlqZ3bUkr9px4cgAODQAAOwBdTixRipFK9FEzu63VPoUcRqduVp8GhIMhtlI7eIge3eeQ9IWpr9V3NNq9ZSrXeVmWNAAAAAAsANwAXNrn6QEBAQEBAQEBAQEBAQQNrx0I6J5xOnZaOR3w7APEkJsJPQ47/pfWXt9m6reO6tP9FV6+6I17CAgICAgICAgICAgICD908LnuaxjS5znBrWjMuc42AA5klYtaKxMyLR6t9EGYZSBjtkzSAPnk4bVvFB8louPvPFctqtROfJv7ey+sbQhPW1pp+0Kno4nHwaAlsdjlI7c6X7dw7PSV7Wg0vdU5W6z+FVrbuX0dwSatqI6WBt3vda/BjeL3cmgZrbzZa4qTazERutdoxgUNDTR0sA96wZuPjPcd73dpP8ATguVy5bZbze3uuiNm1VbIgICAgICAgICAgICAg+FbSRzRvhlaHse0tcw7nNcLELMTMTvAjs6ksK8ur9q3uLf8zzfZDhANSeFeXV+1b3E8zzfZnhDPUnhXlVftW9xPM8/2OEHUnhXlVftW9xPM8/2OEM9SmE+VVe1HcTzPP8AY4QdSmE86r2o7ix5nnOEHUphPOq9qO4nmec4Qz1K4TzqvajuJ5lnOEHUrhPOq9qO4nmWf7HCDqVwnnVe1HdTzLN9jhDPUrhP+59qO6nmWf7HCDqVwn/c+1HdTzLP9jhB1LYT/ufa/wDynmWf7HCG00c1Y4bRTtqYWSukaDsmR+0Gk5bQFh761x9qqzazLlrxtPoRWIdJjmFtqoJKZ75GNkbsudGQ15ad7QSDYEZHsJWvS3C0WhKXDDUrhPOq9qO6t3zLP9kOEOi0R0FocNMj6Vj9qQAF73bTg0Z7IyFhfM87DkFRn1OTN+tKIiHTLXZEBAQEBAQEBAQEBAQEBAQEBAQEBAQEBAQEBAQEBAQEBAQEBAQEBAQEBAQEBAQEBAQEBAQEBAQEBAQEBAQEBAQEBAQEBAQEBAQEBAQEBAQEBAQEBAQEBAQEBAQEBAQEBAQEBAQEBAQEBAQEBAQEBAQEBAQEBAQEBAQEBAQEBAQEBAQEBAQEBAQEBAQEBAQ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data:image/jpeg;base64,/9j/4AAQSkZJRgABAQAAAQABAAD/2wCEAAkGBxASEhIQEBAREhUVEBcZFhAVFBwXFBQXFRcZGR0YGBgbHCgiGRolHRYYJTEtJSkrLzEuFx83OjMsOSgtLisBCgoKDg0OGxAQGiwlICQsLC0sLywsLCwsLywsLCwsLCwsLCwsLCwsLCwsLCwsLCwsLCwsLCwsLCwsLCwsLCwsLP/AABEIAMIBAwMBEQACEQEDEQH/xAAcAAEAAgMBAQEAAAAAAAAAAAAABwgBBQYEAwL/xABJEAABAwICBgQHDQYFBQAAAAABAAIDBBEFIQYHEjFBURMXYdIUMlJUcZKTFiIjQlNVYnKBkZShsRUkdLPR0zQ1Y2SCM3OyweL/xAAaAQEAAgMBAAAAAAAAAAAAAAAAAgMBBAYF/8QAMhEBAAIBAwEHAwIGAgMAAAAAAAECAwQREjEFExQVIUFSUWGhMpEjM3GBsdEi4UJDwf/aAAwDAQACEQMRAD8AnFAQEBAQEBAQEBAQEBAQEBAQEBAQEBAQEBAQEBAQEBAQEBAQEBAQEBAQEBAQEBAQEBAQEBAQEBAQEBAQEBAQEBAQEBAQEBAQEBAQEBAQEBAQEBAQEBAQEBAQEBAQEBAQEBAQEBAQEBAQEBAQEBAQEBAQEBAQEBAQEBAQEBAQEBAQEBAQEBAQEBAQEBAQEBAQEBAQEBAQEBAQEBAQEBAQEBAQEBAQEBAQEBAQEBBhxAzOQ5oND7t8K+caP27P6q7w2Wf/ABn9mN4fWl0uw2R7Y4q6lke42axsrXOcTwABzKxbBlrG81nY3htKuqjiY6SV7I2NF3SPcGtaOZJyAVcRMztDLUe7LC/nKh/Ex95Wdxl+M/sxvDB00wr5xovxEfeWfD5fjP7G8Hu1wr5xovxDO8nh8vxk3gGmmFfONF+Ij7yeHy/GTeD3aYV840X4iPvJ4fL8Z/Y3g92mFfONF+Ij7yeHy/Gf2N4PdphXzjRfiI+8nh8vxn9jeD3a4V840X4hneTw+X4z+xvB7tcK+caL8QzvJ4bL8Z/Y5Qe7XCvnGj9uzvJ4fL8Z/Y5Qx7tsK+caP27P6p4fL8Z/Y3g922FfONH7dn9U8Pl+M/sbwe7bCvnGj9uz+qz4bN8Z/Y3h7ML0go6lxZTVUEzmi5bHI1xAva5AO5V3x3p+qNjeGzUGRAQEBAQEBAQEBAQEBAQRJrw036GM4bTv+Flb8O4b2RO+J2Odx+j9YL1OztLznvLdI6IXt7IFXvqk8ajtCOiYMSqGDpJG/ANO9kbhm/sc4bvo/WXgdparnbu69I6raR7uf13ab9PIcOp3AxROHTOGe3K34n1Wf+V+S2OzdJtHe26+zF7eyJ166sQEBAQEBAQEBBhBlBhNhs9G8bmoqiOqgNnMdu4PafGY7sIyVOfDXLSaSzE7LYaN43DW08VVAbskbex8ZjuLHfSByXK5Mdsdppb2XRO7ZqDIgICAgICAgICAgICDnNPdKo8NpX1DrOefexR+XId3/Ebz2DmQr9NgnNkisf3YtO0Kq4hWyTyPmmeXySPLnPO8k/oupx0ilYrHSFDtNUuhRxCp6WZv7tA4GS4ykdvEXo4u7MuIWj2hqu6pxr1n8JVrulrW1poMOphDA4CpmaRGAP8ApMGRktwtub287FeVodNOa+89I6rLTtCtJN8zn2rpojb0hSICAgICAgICAgICAgICDv8AVFpt+z6joZnWpp3APJOUT9wk9G4O7LH4q87tDSd7XnXrCdLbSsq03zXOrWUBAQEBAQEBAQEBB8aupZEx8sjgxjGlznk2DWtFyT2ABZiJmdoFWdYulz8SqnS5iFl2wRngy/jEeU61z9g4Lp9HpowY9veeqm07y1GjuCTVtRHSwNu97rX4MaN73cmgZq7PmripNrMRG6z0UdJguHb9mKCO5OW3K8/q97j+Y3ALl5m+oy/eZXdIVk0nx+WuqZKqY++e7Jt7iNg8VjewD7zc8V02DFXFSKwpmd5am6u5QwXTlAXTlAXTlAXTlAXTlAXTlAXTlAJvAJvAJvAJvAJvAJvAJuMrIn7Ujpv4RGMOqH3lib8C475Im/F7XM/Meglc/wBo6Xu7d5WPSf8AK2kpXXmJiAgICDCDKAgICAUEG68tN9txwunf71pBqXD4zhmIr8hkT22HAr2ezdL/AO239v8Aau9vZDjQTkMzyXszO0K1ltUehH7Pp+mmb+8ztBfffGzeIxyPF3blnYLmtdqu+vtH6YXVjaHsxfWbhVNNJTzzPbJG7Zc3onkAjtAsVDHo81686x6E2h4+t3BPl3+wf3VPwGo+n5g5QdbmCfLv9g/up4DUfT8nKGwoNY2CzGzK2Fp/1GuiH3yNaFXbSZ69aycodVCY3gOZsOaRcObYgjmCN6153jqk0GlGmOH4e6NlW8sMjSW2jc64BsfFGW9XYsGXL+hiZiGk63ME+Wf7B/dV3gNR9Pyxyg63ME+Wf7B/dTwGp+n5OUOqiximdSeHg/AdAZtvYN+ja0uJ2bX3A5LVml4vw999mfRy3W3gny7/AGEndW14DUfT8scoY63cE+Xf7B/dTwGo+n5g5Q6vR7GqethFTTEujc5wDi0tN2mxyOe9auSl8duNurMerUaRafYbQzeD1UjmSbAdYROcLOvbMDsKuxaXNljlSGJtENX1u4L8u/2D+6rPAaj6fmDlB1u4L8u/2D+6nl+o+n5OUPZR6zsElOy2tY0/6kb4x6z2AfmoW0eor1rJyh08UlPUxEsdFNE9pBLSHse0ixFxkRYrXnlWfX0llWTWXoa/DaotaCaeS7oJN+XFjj5TfzFjxXSaLVRmp69Y6qrRtLmcOrpYJY54Xlkkbw5rhwI/UcxxBW1kxxes1sjHotZoLpTFiVKyoZZrvFlivnHIN49B3jsI7VyuowWw3msr4neHQqlkQEBAQEBAQEHFa0tNBhtKejINRNdsLfJ5yEcm3+0kdq29Hppz39ekdUbTsrDI8uJc4lxJJLibkk5kk8SuniIiNoUpX1IaEdPIMSqGgxRuPQsI8eVp8f6rDu+l9VeT2lquMd1Xr7rKV90+Lw1iNNJNUNLVVE9W+pna6RxeWtDNkG24XF+C38PaF8VYpEQhNIn1V1C6OJ9N1SZdEdT9JV0VPVPqahr5Y9ohoZsi5OQBF/zXi5u0slMlqxEekrIpGzj9YmrybC9iTpBNBI7ZbKG7LmvsSGubc7wCQQeB3Ld0mtrn/wCMxtKNq7PBoRptVYbKHRPLoS4dJTk+8cOJHkv7R9t1PVaSmavT1Yi2yw+kGiFBinQzVLHvtH7wh7me9fZ2YB9C57FqMmDeKyumIlWDHqZsVVUxMuGx1ErGgm52WPIGfHILqMNptji0/RTPVJmqLV/Q4jSS1FUJS9tU6MBr9luy2ON24Dfd5/JeZr9XlxZIrWfTZKtYmEtYtDRUeHPgneY6VlKYXEu990ZZsbIO8vINhbO68ik5MmXevXfdZO0QqxiskMk7zSwuiiLrRxFxe+24XPFx32HOy6nFyrT+JO8+6mUv6Damo3w9NifSB77FsDHbJjb9M8XHlw/TyNT2lblti6R7pxT6pV0cwKChgbTU4cI2lxAc7aN3Ek5+kry8uS2S3K3VOI2ctpnqwp8RqPCpaiaN3RtZssDbWbfPMb81s6fW3wV41iGJrEq64/Qtp6qpp2kubDUyxhx3kRvLQT25Lo8N5vSLT7xCmUi6t9WFNiNH4VNPOx3TOYGs2dmzQOYNzmvN1evvhycaxCdaxMPFrB1VS4fEaqGbp4A4B927MkQcQATmQ5tza4ta4y3kWaTtCM1uFo2ktXZyGjWktXQSiallLD8ZhzjkHJ7eI/McCFt5tPTNXa0IxOyx1bQwY5hbC9ux00QfG45mGUAi4PEA3B5gnmucra2lzentK39UKzYxhktLNJTTt2ZI37Lm/mCOYIII7CF0+LJXJWLV6KpjZv8AVvpe/DaoSG5hks2dg4tvk4Dym3JH2jitbW6aM2P06x0ZrO0rS007JGNkjcHtc0Oa9pu1zSLgg8QQuYmJidp6rn1QEBAQEBAQeLGsUhpYJKmd2zHGwlx/IAcySQAOJIUqUte0Vr1liZ2VQ0v0ilxCqkqpctrJjOEcYvssHovnzJJ4rqtNgjDSKwpmd3r0B0TkxKqbA27Yx76aUDxGA8OG0dw+/cCoavUxgpy956QVjeVqaCjjhjZDEwMYxoa1g3AAWAXL2tNp5SvehYHzn8V31T+iR1FLQuyjo11otW+K07MLog+ohaRTi4dI0EZneCcly+qpbvrenvK6J9HB69dL6SoihoqaVkzmz9JI+MhzG7LXNDdoZFxLzu3W7Vv9maa9bTktG0dEb2joh+kpnyvbFE0ve9wa1g3uJyAC9i9opWZlWuNhsBjhijO9kTGn0taB/wClx9p3mZbCpGlf+OrP4yf+a5dZpv5Vf6KJ6pk1IYpDS4RVVFRII42Vry5x/wC1DYAcSTkAN914/aVLX1EVrHrt/wDZWU6I01h6cTYnNc3jgYT0UHL6b7b3kfduHEn0tJpIwV+6FrbpG1J6D0/RsxOVzJpHE9EwG7YCDa7v9X9L88x5vaOqvNu6j0j3+6VK+6Yl5SwQEFQ9Nf8AMa/+PqP5z11ml/k0/pH+FE9U2ajMQgjwzZkmiYfCZPeue1ptZvAleJ2jS0552j2hZTo+euTTSj8Blo4Z45ppi0bMbg8Ma17XEvINhusBvz7FnQabJOWLzG0QWmNtlfgF0KpbPV5h8lPhtHDK0te2EbTDvaXEuse0bS5LU3i+W1o+q+vRymufQfwyHwynb+8QsO00DOaIZkdrm5kekjPK212fqu6txt0n8I3jf1V3XRqky6i9NiHDC6h2Ruad5O47zF6DmR23HELxe0tLt/Fr/f8A2spb2TgvGWCAgICAgINFpro4zEKSSledkn3zH+RI3xXW4jgRyJV2DNOHJF4YmN4VRxTD5aeWSnmaWSRvLXNPMcuYO8HiCF1WPJF6xavuon0dXqs00OG1PwhJp5rNlG/Yt4sgH0bm/ME8bLT1+l76m8dYSrbZZ2KRrgHNIcCAQ4G4IIuCDxC5vbb0XP2g+c/iu+qf0SOopaF2VejXSthOpOeeCGfw2JvSwsk2ejcdkPaHWvtZ715F+1KxaY4pxRtKPUKbjpsQ97xDIbE+gl+X3KFu1529Ks92kHRHV/QYcduCMvltbp5TtSW5NyAb9gF+K0M+ry5v1T6fROKxDqlqyyp/pX/jqz+Mn/muXXab+VX+kKJ6vXojo7V4jKKSn2tjaDpHEnooxu23DdfgOJVepz48Mc7dfyREy6bWPqvkw9jainc+eANAkcQNuN3lED4hPHhuPNa2k7QjLPG/pKVq7NFoDprPhk22y74XkdLBfJw8pvJ44H7CtjV6Suev3Ri2yzuBYzBWQsqKd4fG8ZHiDxa4cHDiFzN6Wx2426r4ndsFEEFQ9Nf8xr/4+o/nPXWaX+TT+kf4UT1ddohqlmr6SKsbVxxiTbswxlxGw9zMyCPJv9q0tR2hGLJNOO+yUU3hv6fUK+46TEGgcQ2Ak/eXqme1vpVnu3caJ6rsOoXtmDXzyt8WWYg7J5tYAGg9puRzWln12XLG0ztH2SisQ7daaTgtbWmv7PpujhdapnBEeV+jaLbUh9F7DtPYVuaLTd9f16R1RtO0K0Ekm5NyePNdPEbKUo6k9CfCZhiE7T0MD/gmkZSyt4/VYbH61uRC8ntLVcY7qvWeqdK7+qwa8JaICAgICAgIIs12aEeExeH07LzQt+EaN8sQzvbi5mZ7RffYBej2dqu7twt0lC8bq+rolSa9R2nN7YXUu5+DPPLeYifvLftHILw+0tJt/Fr/AHWUt7JqXkLHL4rp7hcL5IJqxjJGXa5ha+4Nt2TbK+mlzXiLVr6MTMKorq46KFm9D9PML8HoabwtnS9BBF0Wy6/SbDWbPi2vtZLmM2lzRa1pr6byui0O7WokINLj2lVDROY2rqGwl4JaHBxuAbHcCrMeDJk/RG7G8QqppDO2SrqpGHaa+plc13NrpHEH7iuqwVmMdYn6KZ6pR1Naa4dQ0c0NXP0UjqpzwOje67DHG0ZtaeLXZLy+0NLly5ItSPTZOloiEwyYnTPpDVucHUxpzKXFhIMOwXElhFyNm+Vr9i8fhaL8fff8rPZV3TmHD21Tjhkpkge0OsWub0biTdg2wCQLAj61uC6fSTl4bZY9YUW239Hp0B01nwybbbd8LyOlgvk4eU3k8cD9hWNXpK56/dmttljdGNMaHENoUkxkLGtc9pY9paHXtfaABOR3E7lzubT5MP642WxMSY1pnh1JJ0NVVMik2Q7YLXHI3scmkcCsY9PlyRvWu5MxCrulVSyWtrJY3BzJKyZ7HDc5rpHEHPmCF1GnrNcVYn6QpnqmjVdpzhlLhlNBUVbI5GdLtMLXEjamkcNzTwIP2rxNbpsts1rVr6f9LKzGyWGuuARxXmpsoNbpFjUNHTy1U5syNt7De47g1v0ibAelTx47ZLxSvuxM7KoaT47NXVMtVMffPdk29wxg8VjewD78zxXVYMNcNIrCmZ3ezQfRaXEaplOy4Z40svCOMbz6TuA5nldQ1WojBTeevsRG8rV4Zh8VPFHBCwMjjYGtaOAH6nmeK5a1ptM2nrK96lgEBAQEBAQEGCgrdrh0I8BqPCIG2pp3GwG6KQ3JZ2NO9v2jguh7P1XeV4W6x/hVauyPopXNcHNcWuaQWuBsWkG4IPAgr0ZiJjaUFntVumgxKm+EIFRDZszfKyykA5OsfQQey/Ma3TTgvt7T0XVtvDw49qhoKuolqpZ6tr5X7TmsdGGg9l4ybZc1LF2hlxUikbE0iXg6jMN84rvXj/tK3zXN9IY4Q9OG6mMPgminZPWF0UrJGhz4y0mNwcAbRg2uFDJ2llvWazEepFIhJK0ExByOm2gFLij4pKiWdhiaWtETmgEOIOe0x3JbOn1d8G/Hb1Rmu7m+ozDfOK714/7S2fNc30hjhB1GYb5xXevH/aTzXN9IOEO7ZgEQof2dtSdF4IafbuOk2DH0d72ttWPK1+C0O8nnz9990tvRwjdRmGecVp/5x/2lv+a5vpCPCH26kcK+UrPas/tqPmmf7HCHR6HaCUeGOlfTOmJla0O6R4dk0ki1mjmtbPqr5tufslFYh4NLtWVHiNR4TPNUsf0bWbMbmBtm38phN8+aswa3JhrxrsxNd2l6jMN84rvXj/tK/wA1zfSGOEMHUXhvnFd68f8AaWJ7UzTG20HCEoxtsAOQt9y87dN+igrfrj028OqPBoHXpoHmxG6WUXBffi0ZgfaeK6Hs7S93Xnb9U/4VXtuj+kpnyvZFG0ve9wa1g3uc42AC9C1orG8oLS6udEGYbStiyMz7OnkHF9vFB8lu4faeK5fVaic2Tf29l1Y2h1a1khAQEBAQEBAQEGux/BoaynkpZ23ZI2x5tO8ObycDYj0KePJOO0Wr1gmN1UNKMBmoamSlmHvmHJ9rNew+K9vYR9xuOC6rT5q5qRaFExs+GC4xUUknTUsropNkt222zad4IIIIyG/kFLLhplja8ETs3/WZjXn8nqR9xa/l+D4s8pOszGfP5PUj7ieX4PicpOszGfP5PVj7ix5fg+Jyk6zMZ8/k9WPuJ5fg+Jyk6zMZ8/k9WPuLPl+D4nKTrLxnz+X1WdxPL8HxOUnWXjPn8vqs7ieX4PicpOsvGfP5fVZ3E8vwfE5Sx1lYz5/L6rO6ngMHxOUnWVjPn8vqs7qeAwfE5SdZWM+fy+qzup4DB8TlLHWTjPn8v3M7qeAwfE5SdZOM+fy/czup4DB8TlJ1k4z5/L9zO6ngMHxOUsHWRjPn833N7qeAwfE5Sk3U7U4tWvdV1dZMaeMlrYyGgTSWz+LfZbfhvNhwIXma+uHH/wAKRG6dN56thrq018Eg8Cgdaedh2nA5xRHInsc7MDsueSh2fpe9vzt0gvOyvC6JUnPUdoP0bRidS3372/u7CM2MO+X0uGQ7Ln42XhdpavlPdVn091lK+6Yl5KwQEBAQEBAQEBAQEHCa2dChiFNtxN/eYAXR85G73RH07x2jtK3NFqe5v69J6/7RtG8KzOaQSCCCDmDvBXTRO8bwpYWQQEBAQEBAQEBAQEBAQb7QnRiXEaplNHcN8aWXhHGDm708AOZC1tVqIwY+U9fZmI3lZXF8QpcIoNvZDYoIwyOIb3u3NaOZJzJ9JK5vHS+oy7e8rpnaFWcaxWWrnlqZ3bUkr9px4cgAODQAAOwBdTixRipFK9FEzu63VPoUcRqduVp8GhIMhtlI7eIge3eeQ9IWpr9V3NNq9ZSrXeVmWNAAAAAAsANwAXNrn6QEBAQEBAQEBAQEBAQQNrx0I6J5xOnZaOR3w7APEkJsJPQ47/pfWXt9m6reO6tP9FV6+6I17CAgICAgICAgICAgICD908LnuaxjS5znBrWjMuc42AA5klYtaKxMyLR6t9EGYZSBjtkzSAPnk4bVvFB8louPvPFctqtROfJv7ey+sbQhPW1pp+0Kno4nHwaAlsdjlI7c6X7dw7PSV7Wg0vdU5W6z+FVrbuX0dwSatqI6WBt3vda/BjeL3cmgZrbzZa4qTazERutdoxgUNDTR0sA96wZuPjPcd73dpP8ATguVy5bZbze3uuiNm1VbIgICAgICAgICAgICAg+FbSRzRvhlaHse0tcw7nNcLELMTMTvAjs6ksK8ur9q3uLf8zzfZDhANSeFeXV+1b3E8zzfZnhDPUnhXlVftW9xPM8/2OEHUnhXlVftW9xPM8/2OEM9SmE+VVe1HcTzPP8AY4QdSmE86r2o7ix5nnOEHUphPOq9qO4nmec4Qz1K4TzqvajuJ5lnOEHUrhPOq9qO4nmWf7HCDqVwnnVe1HdTzLN9jhDPUrhP+59qO6nmWf7HCDqVwn/c+1HdTzLP9jhB1LYT/ufa/wDynmWf7HCG00c1Y4bRTtqYWSukaDsmR+0Gk5bQFh761x9qqzazLlrxtPoRWIdJjmFtqoJKZ75GNkbsudGQ15ad7QSDYEZHsJWvS3C0WhKXDDUrhPOq9qO6t3zLP9kOEOi0R0FocNMj6Vj9qQAF73bTg0Z7IyFhfM87DkFRn1OTN+tKIiHTLXZEBAQEBAQEBAQEBAQEBAQEBAQEBAQEBAQEBAQEBAQEBAQEBAQEBAQEBAQEBAQEBAQEBAQEBAQEBAQEBAQEBAQEBAQEBAQEBAQEBAQEBAQEBAQEBAQEBAQEBAQEBAQEBAQEBAQEBAQEBAQEBAQEBAQEBAQEBAQEBAQEBAQEBAQEBAQEBAQEBAQEBAQEBAQ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6" name="Picture 10" descr="http://solarnia.pl/images/articles/pk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933056"/>
            <a:ext cx="1919341" cy="1440160"/>
          </a:xfrm>
          <a:prstGeom prst="rect">
            <a:avLst/>
          </a:prstGeom>
          <a:noFill/>
        </p:spPr>
      </p:pic>
      <p:pic>
        <p:nvPicPr>
          <p:cNvPr id="24588" name="Picture 12" descr="http://bibliotekarz.net/wp-content/uploads/2012/11/logoz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1152128" cy="1152128"/>
          </a:xfrm>
          <a:prstGeom prst="rect">
            <a:avLst/>
          </a:prstGeom>
          <a:noFill/>
        </p:spPr>
      </p:pic>
      <p:pic>
        <p:nvPicPr>
          <p:cNvPr id="8" name="Obraz 7" descr="NASK+MKiDN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987824" y="29969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Do zobaczenia za tydzień</a:t>
            </a:r>
            <a:endParaRPr lang="pl-PL" sz="24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82552" cy="365125"/>
          </a:xfrm>
        </p:spPr>
        <p:txBody>
          <a:bodyPr/>
          <a:lstStyle/>
          <a:p>
            <a:r>
              <a:rPr lang="pl-PL" dirty="0" err="1" smtClean="0"/>
              <a:t>opr</a:t>
            </a:r>
            <a:r>
              <a:rPr lang="pl-PL" dirty="0" smtClean="0"/>
              <a:t>: Konrad </a:t>
            </a:r>
            <a:r>
              <a:rPr lang="pl-PL" dirty="0" err="1" smtClean="0"/>
              <a:t>Prośniak</a:t>
            </a:r>
            <a:r>
              <a:rPr lang="pl-PL" dirty="0" smtClean="0"/>
              <a:t>      </a:t>
            </a:r>
            <a:r>
              <a:rPr lang="pl-PL" dirty="0" err="1" smtClean="0"/>
              <a:t>zdj</a:t>
            </a:r>
            <a:r>
              <a:rPr lang="pl-PL" dirty="0" smtClean="0"/>
              <a:t>: Internet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2938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/>
              <a:t>Zakupy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18448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SERWISY AUKCYJNE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96136" y="18448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SKLEPY INTERNETOWE</a:t>
            </a:r>
            <a:endParaRPr lang="pl-PL" dirty="0"/>
          </a:p>
        </p:txBody>
      </p:sp>
      <p:pic>
        <p:nvPicPr>
          <p:cNvPr id="2050" name="Picture 2" descr="Allegro.pl - aukcje internetowe, bezpieczne zaku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657350" cy="561975"/>
          </a:xfrm>
          <a:prstGeom prst="rect">
            <a:avLst/>
          </a:prstGeom>
          <a:noFill/>
        </p:spPr>
      </p:pic>
      <p:pic>
        <p:nvPicPr>
          <p:cNvPr id="2052" name="Picture 4" descr="http://ir.ebaystatic.com/pictures/aw/pics/globalheader/spr14.png"/>
          <p:cNvPicPr>
            <a:picLocks noChangeAspect="1" noChangeArrowheads="1"/>
          </p:cNvPicPr>
          <p:nvPr/>
        </p:nvPicPr>
        <p:blipFill>
          <a:blip r:embed="rId3" cstate="print"/>
          <a:srcRect t="37799" b="18101"/>
          <a:stretch>
            <a:fillRect/>
          </a:stretch>
        </p:blipFill>
        <p:spPr bwMode="auto">
          <a:xfrm>
            <a:off x="2699792" y="3861048"/>
            <a:ext cx="1114425" cy="504056"/>
          </a:xfrm>
          <a:prstGeom prst="rect">
            <a:avLst/>
          </a:prstGeom>
          <a:noFill/>
        </p:spPr>
      </p:pic>
      <p:pic>
        <p:nvPicPr>
          <p:cNvPr id="2054" name="Picture 6" descr="Aukcje - &amp;Sacute;wistak.p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25144"/>
            <a:ext cx="2333625" cy="552451"/>
          </a:xfrm>
          <a:prstGeom prst="rect">
            <a:avLst/>
          </a:prstGeom>
          <a:noFill/>
        </p:spPr>
      </p:pic>
      <p:pic>
        <p:nvPicPr>
          <p:cNvPr id="2056" name="Picture 8" descr="Obuwie i moda na Zalando.p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852936"/>
            <a:ext cx="1809750" cy="504826"/>
          </a:xfrm>
          <a:prstGeom prst="rect">
            <a:avLst/>
          </a:prstGeom>
          <a:noFill/>
        </p:spPr>
      </p:pic>
      <p:pic>
        <p:nvPicPr>
          <p:cNvPr id="2058" name="Picture 10" descr="Sklep internetowy empik.co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73016"/>
            <a:ext cx="1619250" cy="381001"/>
          </a:xfrm>
          <a:prstGeom prst="rect">
            <a:avLst/>
          </a:prstGeom>
          <a:noFill/>
        </p:spPr>
      </p:pic>
      <p:pic>
        <p:nvPicPr>
          <p:cNvPr id="2060" name="Picture 12" descr="Media Markt - Nie dla idiotów!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581128"/>
            <a:ext cx="2443904" cy="36004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119664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 większość znanych sklepów </a:t>
            </a:r>
            <a:endParaRPr lang="pl-PL" dirty="0"/>
          </a:p>
        </p:txBody>
      </p:sp>
      <p:pic>
        <p:nvPicPr>
          <p:cNvPr id="12" name="Obraz 11" descr="NASK+MKiDN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2132856"/>
            <a:ext cx="85689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err="1" smtClean="0"/>
              <a:t>Porównywarka</a:t>
            </a:r>
            <a:r>
              <a:rPr lang="pl-PL" b="1" dirty="0" smtClean="0"/>
              <a:t> cen</a:t>
            </a:r>
            <a:r>
              <a:rPr lang="pl-PL" dirty="0" smtClean="0"/>
              <a:t> – rodzaj serwisu WWW, który pozwala na porównanie cen tych samych produktów w różnych sklepach internetowych. Dzięki możliwości określania własnych wymagań, użytkownik otrzymuje wygenerowane indywidualnie zestawienie, zawierające ceny i nazwy sklepów. Dzięki dokładnej bazie danych (produkty, ceny, opisy), uzupełnianej na bieżąco, otrzymywane wyniki zawierają nie tylko stałe (regularne) ceny, ale także okresowe promocje i wyprzedaże.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Dodatkowym atutem </a:t>
            </a:r>
            <a:r>
              <a:rPr lang="pl-PL" dirty="0" err="1" smtClean="0"/>
              <a:t>porównywarek</a:t>
            </a:r>
            <a:r>
              <a:rPr lang="pl-PL" dirty="0" smtClean="0"/>
              <a:t> są także opinie innych kupujących, które dotyczą nie tylko produktów, ale także samych sklepów - jakości obsługi, szybkości wysyłki, realizacji reklamacji, itp.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979712" y="908720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err="1" smtClean="0"/>
              <a:t>Porównywarki</a:t>
            </a:r>
            <a:r>
              <a:rPr lang="pl-PL" sz="4400" dirty="0" smtClean="0"/>
              <a:t> cen</a:t>
            </a:r>
            <a:endParaRPr lang="pl-PL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l-PL" dirty="0" err="1" smtClean="0"/>
              <a:t>Porównywarki</a:t>
            </a:r>
            <a:r>
              <a:rPr lang="pl-PL" dirty="0" smtClean="0"/>
              <a:t> cen</a:t>
            </a:r>
            <a:endParaRPr lang="pl-PL" dirty="0"/>
          </a:p>
        </p:txBody>
      </p:sp>
      <p:pic>
        <p:nvPicPr>
          <p:cNvPr id="16386" name="Picture 2" descr="http://www.delikatesyznatury.pl/skins/user/netart_standard_1/images/user/ceneo_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1584176" cy="792088"/>
          </a:xfrm>
          <a:prstGeom prst="rect">
            <a:avLst/>
          </a:prstGeom>
          <a:noFill/>
        </p:spPr>
      </p:pic>
      <p:pic>
        <p:nvPicPr>
          <p:cNvPr id="16388" name="Picture 4" descr="noka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1512168" cy="384239"/>
          </a:xfrm>
          <a:prstGeom prst="rect">
            <a:avLst/>
          </a:prstGeom>
          <a:noFill/>
        </p:spPr>
      </p:pic>
      <p:pic>
        <p:nvPicPr>
          <p:cNvPr id="16390" name="Picture 6" descr="http://www.3dready.pl/pics/skapiec/skapiec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365104"/>
            <a:ext cx="2160240" cy="821451"/>
          </a:xfrm>
          <a:prstGeom prst="rect">
            <a:avLst/>
          </a:prstGeom>
          <a:noFill/>
        </p:spPr>
      </p:pic>
      <p:pic>
        <p:nvPicPr>
          <p:cNvPr id="16392" name="Picture 8" descr="http://www.okazje.info.pl/r/i/2/logo_big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356992"/>
            <a:ext cx="2160240" cy="581603"/>
          </a:xfrm>
          <a:prstGeom prst="rect">
            <a:avLst/>
          </a:prstGeom>
          <a:noFill/>
        </p:spPr>
      </p:pic>
      <p:pic>
        <p:nvPicPr>
          <p:cNvPr id="7" name="Obraz 6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l-PL" dirty="0" smtClean="0"/>
              <a:t>Nauka</a:t>
            </a:r>
            <a:endParaRPr lang="pl-PL" dirty="0"/>
          </a:p>
        </p:txBody>
      </p:sp>
      <p:pic>
        <p:nvPicPr>
          <p:cNvPr id="17410" name="Picture 2" descr="http://extraordinaries.co/wp-content/uploads/2013/08/memerise-bann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97152"/>
            <a:ext cx="2672936" cy="576064"/>
          </a:xfrm>
          <a:prstGeom prst="rect">
            <a:avLst/>
          </a:prstGeom>
          <a:noFill/>
        </p:spPr>
      </p:pic>
      <p:pic>
        <p:nvPicPr>
          <p:cNvPr id="17412" name="Picture 4" descr="http://eoiavila.centros.educa.jcyl.es/sitio/upload/img/b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1362313" cy="1008112"/>
          </a:xfrm>
          <a:prstGeom prst="rect">
            <a:avLst/>
          </a:prstGeom>
          <a:noFill/>
        </p:spPr>
      </p:pic>
      <p:pic>
        <p:nvPicPr>
          <p:cNvPr id="5" name="Obraz 4" descr="NASK+MKiDN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9218" name="Picture 2" descr="http://upload.wikimedia.org/wikipedia/en/9/94/Duolingo_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1584176" cy="143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l-PL" dirty="0" smtClean="0"/>
              <a:t>Rezerwacje</a:t>
            </a:r>
            <a:endParaRPr lang="pl-PL" dirty="0"/>
          </a:p>
        </p:txBody>
      </p:sp>
      <p:pic>
        <p:nvPicPr>
          <p:cNvPr id="18434" name="Picture 2" descr="http://www.versum.com/assets/site/ilustracja_rezerwacja_online.png#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ECF7"/>
              </a:clrFrom>
              <a:clrTo>
                <a:srgbClr val="DFE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293096"/>
            <a:ext cx="3573810" cy="1662237"/>
          </a:xfrm>
          <a:prstGeom prst="rect">
            <a:avLst/>
          </a:prstGeom>
          <a:noFill/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10242" name="Picture 2" descr="http://www.img2.hotelewpl.pl/img/logo/LogoPL_Norm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16832"/>
            <a:ext cx="1368152" cy="70161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411760" y="20608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Wyszukiwanie i rezerwacja hoteli i biletów lotniczych</a:t>
            </a:r>
            <a:endParaRPr lang="pl-PL" dirty="0"/>
          </a:p>
        </p:txBody>
      </p:sp>
      <p:sp>
        <p:nvSpPr>
          <p:cNvPr id="10244" name="AutoShape 4" descr="http://www.hrsstatic.com/web3/images/wide/_general/en/logo_hrs_tra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6" name="AutoShape 6" descr="http://www.hrsstatic.com/web3/images/wide/_general/en/logo_hrs_tra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8" name="Picture 8" descr="http://www.hrsstatic.com/web3/images/wide/_general/en/logo_hrs_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1333500" cy="62865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1835696" y="29249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Rezerwacja hoteli, często z rabatem</a:t>
            </a:r>
            <a:endParaRPr lang="pl-PL" dirty="0"/>
          </a:p>
        </p:txBody>
      </p:sp>
      <p:sp>
        <p:nvSpPr>
          <p:cNvPr id="10250" name="AutoShape 10" descr="data:image/jpeg;base64,/9j/4AAQSkZJRgABAQAAAQABAAD/2wCEAAkGBxQPEhUUEhQWFRQVFhcXGBgYFhcaHhsWFhgaFxYdGBgYHyggHBolHBoXITEhJSkrLi4uGB8zODMsNygtLiwBCgoKDgwOGxAQGSwmICQsLCw1NywsKywsLTgsLDcsLCwsLCw0LDQsLiwsNywsKywsNywrLDUsLCwsNywsLCwsLP/AABEIAFoCMAMBIgACEQEDEQH/xAAcAAACAwADAQAAAAAAAAAAAAAABwUGCAEDBAL/xABOEAABAwICBAcKCwUHBAMAAAABAAIDBBEFIQYHEjETIkFRYXGxMjNUcnOBkaGy0RQXIzQ1QlKSorPSCBUWYsEkJVOCk+HiQ2ODtHSEwv/EABkBAQEBAQEBAAAAAAAAAAAAAAADBAIBBf/EACMRAQACAQQCAQUAAAAAAAAAAAABAhEDBBIhE0ExIiMzcZH/2gAMAwEAAhEDEQA/AHihQulWksGGQGac9DGDunu5mj1k7gM0idItaNfWEhknwaM7mxGxt0yHjE9I2UGjnOA3my+RO0/Wb6QshzVsshu+SR553ve/2iV1h56UGwwbrlZCpsTni73NNHnfiSyNz6musrdo3rKxGKWNjp+GY6SNpErQ47Lnhps4WdfPeSUGj0IXDjbMoOUKFqNLaGPu6ymb1zRj+q7cI0kpaxzmU1RFM5ou4RuDrAmwJsglUIQgEIQgEIQgEIQgVWtnTirwypiipnRhr4ds7Ue1xtstyNxyKkfG7if+JD/of8kz9P8AVz+9545vhHBbEfB7PB7d+NtXvtBJfTvRf91VPAcLwvybX7Wxs90XC1rnm9aCfo9bOJOkjaXw2c9jT8iBk5wB+t0rQyyBh3fovKx+21a/QR+kGKtoqaaoeCWwxueQN5sMgOkmw86zrjGsfEKmQu+EOibfJkXFa0cgv3R6yfQn5p1hDq6gqIGd2+M7F/tt4zQegkAedZaqYHRPcyRpY9ps5rhYg8xCBi6BazqqKojiqpDNBI8MJeBtMLzZpa4DMAkXBvly5J/LKmheByV9XFHE0kB7XPcBcMY0hzi48mQsOkhaqCDlCEIBCEIBCEIBCEIBCEIBCEIF3rd0tqcMFOaZzBwhftbTNrubWtmLb0t/jdxP/Eh/0P8Akm3rC0H/AHwIhw/A8EXHve3fat/MLbkk9YWh37nlij4bhuFY599jYtsuDbW2jfegkHa3sTsflIdx/wCh/wAloejkLo2OO8taT1kAlY9fuPUexbAw7vUfiN9kIPQhCEAhCEAhCEAhCEAhCEAhCEAhCEAhCEAhCEAhCEAhCEAhCEAhCEAhCEGZtaWPursQl43ycJMMYvkNg2ebc5ffPmDVWKCjfUSsijF3yPaxo/mcbDzcpPMCvrFGkTzB28TSg9Ykdf1r1aL4kKSsp53AlsUrXOA37O51umxJ8yB66Oap6Gmjb8IjFTLbjOffZ2uXZjvYDkzuVNy6BYa4WNDTeaJrT6WgFS+E4rDVxiSCRsjDuLTf08x6CvYgzprf0bp8OqYWUzCxkkTnlu05wBDwBbaJIFjuVOwrv8PlofzWLS2lWg1Lij2SVIkLo2lrdiQtyJub235qHg1Q4dG5r2ia7XNcLzOObSHDI9ICC/ror+9SeI7sK71mnSfTKvZV1MbayYMbNK0NBbYND3ADud1kFNAtbqHYmp+z787qvIR/mOSsXuwnGJ6NznU0z4XOAa4sIBIBuAbg8qDXKFlkadYl4dP95v6VoTV7WPqMNpZZXF8j4muc47yTylBYkKuaaaYwYTEHS3dI6/BxNttOtv35BoyuT6zkkfpBrOr6tx2ZeAj5GRWGX8zyNo+YjqQaSuuVkKTE5nG7ppSb3zkec/OV6KPSCqgN46mZp6JHcnQSR6kGtUJE6Ja4Z4XBleOGj3cI1oEjektFmv8AMAcuUp30NYyeNskTg+N4DmuBuCCg71nzXp9JDyEfa9aDWfNen0kPIR9r0FDw7v0XlY/batfrIGHd+i8rH7bVr9AKPxPA6aq7/BFL48bXdoSY1raVVtNiMkcFVLFGGRkNaRa5bnvBVQ/jrEvDp/vN/Sg09R0UcDdmKNkbeZjQ0egL0JFapdKayqxJkU9TLLGYpSWuItdobY5Ac6eqAQhKrTrW22me6Cha2SRps6V2cbTyhoBu8g79w60DVXF1lXFNMK6qvw1VKQeRrtgDqbHYKM/eM2/hZL+O73oNfIWTqLSasg71VTtt/wBxx9TiR6k+NUOPVFfRvfUv4R7JnMDtlrTshjHC+yAL3cc7ILyhJPXHpPWUte2OnqZImcBG4tYQBtF8gJzBzsB6FRf46xLw6f0t/Sg1MhZZ/jrEvDp/vN/Sj+OsS8On+839KDUyFln+OsS8On+839KvOp3Sasq68x1FTLKzgJHbLyLbQdGAcgM8z6UDtSM/aD+dUvkZPbanmkZ+0H86pfIye21Aqn7j1HsWwMO71H4jfZCx+/ceo9i2Bh/eo/Eb7IQehCzJjOm+ItqJ2trJmtbNK0AFtg1sjmgC7eYBeT+OsS8On+839KDUyFln+OsS8On+839KcsGLz/w6anhXcOKV7+EvxtoXsb86BgoWWf46xLw6f7zf0o/jrEvDp/vN/Sg1MhVHVTiEtThkMs8jpJHOmBe43J2ZpGi/mAHmUrpjUOioal8bi17IZHNcN4IaSCEEyhZZ/jrEvDp/vN/Sj+OsS8On+839KDUyFWNWtbJUYbTyTPdJI4P2nOzJtI4C/mAVnQCELhByhRWLY2ynIZYySu7mNmbj18w6SoeuqKi21U1DKRh3MZZzyOlx5epcTeIczeIWy6LpbVGJUg3urJjz8JsjtHYupmMwN7h1ZH0iVr/U4qfnhPzQZ6FRsP0qe098bUN5i3gpR1DuH+Yq24biUdSzajdfkIORaeZw5CqV1K2+Hdbxb4exCELt2EIQgEIQgEKM0ix6HDoTPUuLYwWtJDS7NxsMhmoXR7WNQYhM2Cnke6RwcQDE9o4oueMRbcgUuuHRZ9JVvqGtvBUHaDuRsh7pp5rnMc+0eZL9a/rqKOeN0crGyRvFnNcAQR0gpW6R6lopCX0cxiJz4OQF7f8AK4cZvnugS9LUvhdtRPdG77THOacuctIurZhms/Eqe1pxIOaVgf6xsu9a+cX1aYlTXPwcytF+NC4Py8XJ3qVUqad8TtmRrmO+y5pafQ6xQOXAddjHWbWQFn88RLh1ljuN5gSmdguNwVsYkp5WyM52nMdDmnNp6CskKT0dx2bD52zwOIc0i4ubPbfNrxyg+reEGtEv8X1VUEhmmdw228ySH5U22nXccrbr8iuWCYmysginj7iVjXjzjcekHLzLvr+9SeI7sKDH/uHYrxqn0WgxSeeOo29mOJjm7D9nNziDe2/IKj+4diaf7Pnzuq8hH+Y5Bcvidw7mn/1j7laGtgwii3kQUsROZudlova/KeRTSW2vfEODoGRA24aZoPSI7yW6rtagSekeNy19RJPMeM85DkYwdywdAHrueVfejOj82JVDYIANoguLj3LGC13O6MxlykhRSeeoLDGtpZqi3Gll2AbfUjAyB5touQeig1LUTG/KyzyO5SHNYB1Na3tJVX031RmkhdPRyPlawFz43gF4aMyWFoG1Yclr9aei4cLoMcApr6itJTHM6heeJIHSRdEjc3geM3jW52nnS/0toRTVtTC3dHM8DxSdpvqcB5l9aHVvweupZBfizxjL+d2wfU4oNXrPmvT6SHkI+160Gs+a9PpIeQj7XoKHh3fovKx+21a/WQMO79F5WP22rX6CoaRauaPEJ3Tz8Lwjg0HZkLRZosMgFnLGKZsM80bb7LJZGC5ubNeWi55TYBa8WSdJPndR5eb8xyC1ak/pWPyM3Y1aMWc9Sf0rH5GbsatGIFzrp0pdR0zaeI2lqdoEi92wtsJCCNxO0GjrPMs/AK/a7awyYm5t8ooo2joJu89oVQwHDhVVMMB3SyMYfFc4B3qugY2rfVa2ribU1u0I35xxNOyXN5HPcMwDyNFjbMnOyYVbq7w3gn2pIxZhzG0DkMuMDdW6NgaAALACwA5AMgAuSLoMbcK37TfSE/dQLgaCWxv/AGl27ycSYH7op/8AAi/02e5einpmRi0bGsF72a0AX57BBn/Xmf7z/wDrxe1Kq/q/wSOvrooJtrg3bZdsnZPFaSM+uy0liGj1LUv256aGV9gNp8THGw3C7hey4odHKSneJIaaCN4BAcyJjTY78wLoKj8TuHc0/wDrH3JSafU2H08xgoBI4sNpJXSlzdrlYxtrG3K7nyHKr9rZ1i8HtUVG7j7ppWnubjNjCPrc5G7dv3JcBBwSnfqW0Mkp/wC3T3Y6SMsjjOR4NxaS9/KCdkWHNv35QuqbV58JLayrb8iCHQxndIRmHuH2ByDl37t7yAQcpGftB/OqXyMnttTzSM/aD+dUvkZPbagVT9x6j2LYGH96j8RvshY/cMj1HsTO001pvmjFPQl0cYa1r5c2vfxQCGcrG9O825EHTrHpMKpJJGQiWaqe5zn2mPBxue4uN7DN1yTsjovZLqKMuIa0FznEAAC5JO4ADMlejCcOfVTRwRAbcjtloJDRfM5k7hYH/c5LQ+gWryHCwJHWlqSM5CMm33iMHuR07z6kFO0M1PB8fCYiXtc4cWFjrFvTI4X438oyHTyM1mjMDaL4Dx+A4Mx91xtk3vxufPeppCBH6z9X9JhtGJoOF2zK1nGkLhZwN8iN+QSoWgde30c3y8fY5Z+QaQ1MfREHj1H/ALEituKUDKmGSGS+xI0sdY2NnCxseQqpamPoiDx6j/2JFd0CM1o6A0mGUrJafhdsytYdqQuFi1xORG/IJVp+6+fmEfl2+y9IJBpnVN9E0viv/Mercqjqm+iaXxX/AJj1bkAofHsTdFsxQgOnlyYDuaOV7ugKVe6wJOQAufMqNPihiikrP+tUuLIb/VibkCPRtdZCnqWxDi9sQ68SxNmHB0cJ4Spd32Z2dieQdPRuCqM85kcXPcXOO8k3KnNCIw+rG0NriPJvnnlmb8ualxC393MOyL8O0XsL24e29ZMTqRnPTLxm8ZUkFfUbC4gAXJIAHScgprTWINrJAAALMNgLfVXzobTcLVxg7m3ef8oy9ZClw+rinx+risFRoVHHTPcXOMrWF178W4F7W5uTnVRwvE5KaQSRnPK4O5zeY9HYm3iY+Rk8R3slJcK2vWKTHFXWiKTHE5cIxJlVE2Rm47xyhw3gr2paaBYkYp+DJ4kot1PGbT5xcehMpatK/OuWjTvzrlyhRekeLGigdMIZJy0tHBxi7jtEDIdG/wAyrujGsIV1X8FNJPBJwbpPlbDitt9Xfnf1FUUXZCqWkmnMdLN8Ggikq6reYYRfZBzBkdub/uOdePR3WAZqltJWUslHUPuWNc4Oa61zk6wzIB6MiLoLtLE14s4Bw5iAe1LaniadKHBoAEVBuAAFy9ueXQ/1JmJbaJnhNIcUfv2I4YweYFrDb0hyCZ+M3DPCR9yT9K92Dab0VbKIaeYPkIJDdl4ybvzIWXH7z1ntVz1P1kcOJxule1jTHI27nBouQLC55UGkl4sTwmCqaWTxRytPI9od27l6o5A4XaQRzg37F11dWyFpdI9rGjeXOAA85QZ+1s6Ex4XJHJATwMxLQwkkse0bVg45lpHPuty3yoCYeuDTGLEZY4qc7UUG0dvkfI7K7f5QLi/Lc82a8QaK1JVBfhUYP1JZmjq4QkebO3mV2r+9SeI7sKrmrHCXUeG08bxZ5DpHDmMri+x6gQPMrHX96k8R3YUGP/cOxNP9nz53VeQj/MclZ7h2JkaiMQZFXyMeQDNDssuQLvY7at1kE28UoH+lP+0HGTT0rgMhM4HovGSOxNhUrW3hJrMNl4PjPhIlaBnfgzxwOnY2vOgzatD6jpAcLaBvbNMD53lw9RCzwmLqg01Zh8j4Kg7MExDg/kZIBbjczCLZ8hA57gNBIXVTztkaHMcHNOYLSCCOghVzTXTWnwyJxc5r5iDwcQI2nO5L/ZbfeT60CC1iPDsUrSMxw5Hoa0H1gqJwWMuqYAL3M8Qy8o1dFVUOle57zdz3Oc4/zOJcfWSrlqfwN1XiMb7Hg6f5V55NrMRt6y7P/Ig0gs+a9PpIeQj7XrQSz7r1+kR5CPtegoeHd+i8rH7bVr9ZAw7v0XlYvbatfoBZJ0k+d1Hl5vzHLWyyTpJ87qfLzfmOQWrUn9Kx+Rm7GrRiznqT+lY/IzdjFoxBm7XJDs4rNf6zYnDq2A3/APJVa0brxTVcEzu5jljc7oaHDaPmFz5kz9f2CO2oKto4tjDIeY32oj1d2OstSfQbGab5hcpSar9ZcRiZS1rxHIwbMcrsmuYMmhzuR43Z5HLluE2IpWvALSHA7iCCPSEH2heerrY4Wl0r2MaN5c4NHpK6cIxeGsYZIHiRgcW7Q3Et32PKOlB7krta+sP4IHUlI69Q4WkeD3oEbh/3CD/lGfMvbrT0/GHsNPTuvVPbvFjwTT9Y3+ueQec9OfXvLiSSSSSSSbkkm5JJ3knlQcE3370xNVur44g4VFSCKVjsmkH5Zw5PJg7zy7udePVvoA/E5BJKHMpGnjOzBkP2Yzzc7hu5M92iqanbExrI2hrGgNa0CwAG4AIPuNgaAAAABYAZAAbgBzL6SK1paYV1LiMsUFTJHG1rLNaGWuWgnumkrs1UaWV1ZiLIp6mSSPg5XFrgy127IHctB+sgeKRn7Qfzql8jJ7bU80jf2g/nVL5GT22oFS7ceo9iY2srQA0jGVdMz+zuazhGNHenFoz8mfwk8xyXLtx6j2Fa8pIg+BjXAOa6NoIIuCC0XBHMgyK0kG4JBGYIJBBG6xG4p9aqtYXw1opapwFS0WY8kfLNA/MFs+feOUCgaytXz8NkMsDXOpHZgi7jEfsv5dnmceo9NGgmdG5rmEtc0hzSMiCMwQedBsRCX+q/T9uJM4CcgVbG3O4CVo+s3p3XHn3FMBAude30c3y8fY5Z+WhdecRdhhcPqTRE9TnbHa4LPSDR+pg/3RB49R/7EivCUmovSWIQOopHhsjXukjDjbaa83cG33kOvlzEJrVE7Y2lz3BrQLlziAAOklAuNfcgFDEL5mdtvMx5KQivmtnTJmJzsjgN6eDa2Xf4j3ZOcP5QBYHluTzKhoNM6pvoml8V/wCY9W5VHVN9E0viv/MercgidKpiykmI37BA63cX+qoOl0lpI4R3MMTGgdJAcf6K9aYNvRzdDb+ZpBPqCXekzr1Up5yz0cGy3qWTcyzbicJTV629UTzRu7WqTH0azy7fz1H6u3AVDwTmYzbpsRdXv93RcGI9gbAO0G8m0HbV/vZr3Rrmn9e6Nc0L7T9tqs9MbD2henVxHeeR32Y7fecPcunWE4GqFt4jbf0khevVqflJvFb2lTiPvJx+Zd8Q71J4juwpKt3J11ve3+K7sSVC63Xp7ufTtpJjG9jxva5p9BBTrCSDG3IA5SB6TZO9oXu19vdt7cpOYvjhpsZxKoa3bdT0sMETftTz8HwTR59r1pxpNaM0grdIawkXjgmMxPO+NohiHTntnP7C1tS/6C6M/AILyHhKqX5SolPdOkdmRf7I3AKsa528E7D6lthJFVNAPLskhxHpaEzEstbf9pq8Mo290+o4U+KwgG/m2/ulAzQbpdasmh9di0w+tUhn3C9MU5BLvUu28VZLyyVkhJ8wP9UCBqonRvLXtLHXPFcC07+Y5rrIWu8QwuGoGzNFHKOZ7Gu6eUKs1uq/DJb/ANmEd/8ADc5nqBsgzbTzuj725zL79lxb7JC4nkMhBeS8jcXEuI6i660E/U3hx3cOP/L7wuyDVBhrSCWyutzyuz69myDO/MOUmw6SdwHOU1NWmrKSWRlTWsLImEOZE4caRwN2l7fqsFgbHM9A3tjBtE6OiN6emiY77WyC77xz9am0Avl7bgg7jkvpCDKemWj0mHVUkMgIbtOMTuR8V+KR1CwPMQoQH3+cblrfGcEgrWcHURMlbvAcL2PO07wekKnz6nsOcSQJm3N7CU2/FdAiXY9VObsGpnLebhpP1LQ+qlg/dVNzOa49e09xXVh2q3DYDfgOFN7/ACrnPH3Tl6lb6enbE0MY1rGNFmtaAAANwAGQCBE6ydWklM99RRsMlO4lzmNzdETmbN3uj32tcjduSzBWx1XsZ0IoaxxdNTRl53vaNhx63NsT50GXYJ3R3DHOZffsuLb9eyQuu2/nOZ6T085WhXancO5BMP8Ayk9oXsoNVeGwm/AGTO9pHuePuk2QIbRjRmoxKTg6dm0AbPecmMHKXO5xzDPdktI6HaLxYXTiGLMk7Ujzve87yejkA5AFMUlIyFoZGxrGNyDWtDQOoDJdyBe68ZnMw4FjnNPDxC7SQbEkHMLPssrnm7nOcedxLj6Sta41g0NbHwVRGJGXDtk3tcbjkoH4tML8Di/F70GZUzNRtVI/EXh8j3D4NJk57nC+3HyE70zvi0wvwKL8XvUhgmh9FQyGSmp2RPLS0ubfuSQSMzzgIFVr7qpGVlOGPe0GncSGvc3MSdBSrNzvuStWY7onR17mvqoGSua3ZBdfIXvbI86jPi0wvwKL8XvQZoikcw3aXNPO0kHpzGaemoSdz6SoL3OcRUWG04nLgozvKsfxaYX4HF+L3qbwPAaegY5lNE2JrnbRDb5usBfPoAQd2LYbHVwyQTN2o5GlrhuyPKDyEbwedZt030HqMKeS4F9PfiTAZEHkfbuHDpyPJzDTy+ZGBwIIBB3gi4PWEGOl908zo+9ucy/2XFvskLSmJ6s8NqCSacRk5kxEx59TcvUoz4nMOv8A9fq4X/ZBnyVxedp13O53cY+k5rRmpWItwqIn60kzvTK73LsoNVeGwm/AGTO9pHuePuk2VwpaZkLAyNjWMaLNa0BoA6AMggy/rCH951nl3dgVeWoq/QHDqiR8stLG+R52nON7knl3rz/FphfgUX4vegzbHWytADZJABkAJHgAdABsFz+8Jv8AFl/1JPetI/FphfgUX4vej4tML8Ci/F70GZ5HucbuJcTykkn0nNMHUW3+8+qnl9qJNf4tML8Ci/F71IYJofRUMhkpqdkTy0t2m3vskgkZnnA9CDw603luFVRaSCGNsQSD3bdxGazPNM95u9znEbtpznei5WucTw6OqidFMwPjeLOadxAN+TpAVc+LTC/Aovxe9BmWyaeoape+tmDnvcBTZBznED5Ru4Epj/FphfgUX4vepLA9EqOgeX00DInObsktvm24NszzhAhdalTIMTqmh79naaNnbds24NmWze1lTbLUmJ6DUFVI6Wemjkkfm5xvc2AHPzALy/FphfgUX4vegzOx5aQWkgjcQSCOojNOvUFO97Krbc53Gj7pzncjt20Vbfi0wvwKL8XvUxgWjlNQBwpYWxB9i4NvnbdvPSg7NIsIZXU01PJ3MrC2/Md7SOkGx8yyxjmDy0Mz4J2lr2nzOF8nN52nkP8AVa4UZjmj9NXNDamFkoG4uGbfFcMx5kGSiL7812z1DngB73OAzAc4kDpAcbBaCk1PYcTcCZvQJSe0FSmC6uMPo3B7IA94Nw6UmSx6A7IehAlG6KyU2GS1s7C0yGKKFpuDsyOG28jkuMgOs8oVQWuMYweGtj4KojEkdwdk3tdu7coH4tML8Ci/F70GdMJq5GyxNEkgbwjMg94GbxfIGy1uqrHq4wxpDm0cYIIIPGyINxyq1oOitpxLG9h3Pa5p84slDirSH2d3bWhj/Gj4l/O0NKcqo+nmAkn4RGL7uEA5hkHf0PmWfcUmYzCGvTMZhS6WodE9r2HZc03BTUgxNzqL4QQNvgS+2dtoNJ9CUyZtMP7qH/xT7Cjt5nv9JaEz2W1TUOle57zdzjcnpU3oRXiGqG0bNkaWec2LfWLedQAQoxbFsoxbE5Ouq7h3insSUTgwpxdSxkm5MLSSeUlg3pQtYXGwBJJsAOUncAtG57wvuO8JbRKh4eqjHIw7bupu712TYUDojgfwSK7u+vzd0DkaOrtU+raNONVtGnGoSx1PbMk2JTHZD5KpzQLi+y1znDLfa7z6EyaqTZY5x5Gk+gXSd1a6C0uJ0QqZ2yCR00tnskcw7Idbk6bqypr41jUFFGZKiVsbAL5nM9DRvJ6AqRoLRyYjWy4tOwsYW8FSNdv4H7Zz5bm3jO5LFSmG6scPgkEhjdM8WsZ3uktbodl6lcmi2QQefE5diGVxyDY3u9DSVQ9Rj2twqPac0OfLM7eLk7Zb/RX+tpWzRvjfmyRjmOsbcVwLTmN2RVToNWOHQSsljhcHxuDmkyPNi3dkSguSEIQCEIQCEIQCEIQCEIQCEIQCEIQCEIQCEIQCEIQCEIQCEIQCEIQCEIQCEIQCEIQCEIQCEIQCEIQCEIQCEIQCEIQCEIQCEIQCEIQCEIQCEIQC4IXKEFH0i0MuTJTWHPHuH+Q8nUpgRFmGbLgQ5tLYg7wRHmCp8rqq2hzHAgEFpBB5RblUvHEZmE/HEZmCUCFLY9A1jyGta0dAA7FK6J0kbzxmMd1tB7VhimZwxRTvC6YIL0sPkWewFG6NaLtpePJZ8vPyN8Xp6VYY2gAACwAyAX2vocI6z6b+MdZCEIXbpV9NtKKWkhmjlmY2Z0DyyMus512uDbDpOSrmqLSGjhoKWmdUx/CHF94trjbb5HODbc+YVqxzCoJpdqWGKR2yBd8bXG2eVyNy8+HYJTRyscynha4OuHNiYCD0EC4QWlCEIBCEIP/Z"/>
          <p:cNvSpPr>
            <a:spLocks noChangeAspect="1" noChangeArrowheads="1"/>
          </p:cNvSpPr>
          <p:nvPr/>
        </p:nvSpPr>
        <p:spPr bwMode="auto">
          <a:xfrm>
            <a:off x="155575" y="-547688"/>
            <a:ext cx="71437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2" name="AutoShape 12" descr="data:image/jpeg;base64,/9j/4AAQSkZJRgABAQAAAQABAAD/2wCEAAkGBxQPEhUUEhQWFRQVFhcXGBgYFhcaHhsWFhgaFxYdGBgYHyggHBolHBoXITEhJSkrLi4uGB8zODMsNygtLiwBCgoKDgwOGxAQGSwmICQsLCw1NywsKywsLTgsLDcsLCwsLCw0LDQsLiwsNywsKywsNywrLDUsLCwsNywsLCwsLP/AABEIAFoCMAMBIgACEQEDEQH/xAAcAAACAwADAQAAAAAAAAAAAAAABwUGCAEDBAL/xABOEAABAwICBAcKCwUHBAMAAAABAAIDBBEFIQYHEjETIkFRYXGxMjNUcnOBkaGy0RQXIzQ1QlKSorPSCBUWYsEkJVOCk+HiQ2ODtHSEwv/EABkBAQEBAQEBAAAAAAAAAAAAAAADBAIBBf/EACMRAQACAQQCAQUAAAAAAAAAAAABAhEDBBIhE0ExIiMzcZH/2gAMAwEAAhEDEQA/AHihQulWksGGQGac9DGDunu5mj1k7gM0idItaNfWEhknwaM7mxGxt0yHjE9I2UGjnOA3my+RO0/Wb6QshzVsshu+SR553ve/2iV1h56UGwwbrlZCpsTni73NNHnfiSyNz6musrdo3rKxGKWNjp+GY6SNpErQ47Lnhps4WdfPeSUGj0IXDjbMoOUKFqNLaGPu6ymb1zRj+q7cI0kpaxzmU1RFM5ou4RuDrAmwJsglUIQgEIQgEIQgEIQgVWtnTirwypiipnRhr4ds7Ue1xtstyNxyKkfG7if+JD/of8kz9P8AVz+9545vhHBbEfB7PB7d+NtXvtBJfTvRf91VPAcLwvybX7Wxs90XC1rnm9aCfo9bOJOkjaXw2c9jT8iBk5wB+t0rQyyBh3fovKx+21a/QR+kGKtoqaaoeCWwxueQN5sMgOkmw86zrjGsfEKmQu+EOibfJkXFa0cgv3R6yfQn5p1hDq6gqIGd2+M7F/tt4zQegkAedZaqYHRPcyRpY9ps5rhYg8xCBi6BazqqKojiqpDNBI8MJeBtMLzZpa4DMAkXBvly5J/LKmheByV9XFHE0kB7XPcBcMY0hzi48mQsOkhaqCDlCEIBCEIBCEIBCEIBCEIBCEIF3rd0tqcMFOaZzBwhftbTNrubWtmLb0t/jdxP/Eh/0P8Akm3rC0H/AHwIhw/A8EXHve3fat/MLbkk9YWh37nlij4bhuFY599jYtsuDbW2jfegkHa3sTsflIdx/wCh/wAloejkLo2OO8taT1kAlY9fuPUexbAw7vUfiN9kIPQhCEAhCEAhCEAhCEAhCEAhCEAhCEAhCEAhCEAhCEAhCEAhCEAhCEAhCEGZtaWPursQl43ycJMMYvkNg2ebc5ffPmDVWKCjfUSsijF3yPaxo/mcbDzcpPMCvrFGkTzB28TSg9Ykdf1r1aL4kKSsp53AlsUrXOA37O51umxJ8yB66Oap6Gmjb8IjFTLbjOffZ2uXZjvYDkzuVNy6BYa4WNDTeaJrT6WgFS+E4rDVxiSCRsjDuLTf08x6CvYgzprf0bp8OqYWUzCxkkTnlu05wBDwBbaJIFjuVOwrv8PlofzWLS2lWg1Lij2SVIkLo2lrdiQtyJub235qHg1Q4dG5r2ia7XNcLzOObSHDI9ICC/ror+9SeI7sK71mnSfTKvZV1MbayYMbNK0NBbYND3ADud1kFNAtbqHYmp+z787qvIR/mOSsXuwnGJ6NznU0z4XOAa4sIBIBuAbg8qDXKFlkadYl4dP95v6VoTV7WPqMNpZZXF8j4muc47yTylBYkKuaaaYwYTEHS3dI6/BxNttOtv35BoyuT6zkkfpBrOr6tx2ZeAj5GRWGX8zyNo+YjqQaSuuVkKTE5nG7ppSb3zkec/OV6KPSCqgN46mZp6JHcnQSR6kGtUJE6Ja4Z4XBleOGj3cI1oEjektFmv8AMAcuUp30NYyeNskTg+N4DmuBuCCg71nzXp9JDyEfa9aDWfNen0kPIR9r0FDw7v0XlY/batfrIGHd+i8rH7bVr9AKPxPA6aq7/BFL48bXdoSY1raVVtNiMkcFVLFGGRkNaRa5bnvBVQ/jrEvDp/vN/Sg09R0UcDdmKNkbeZjQ0egL0JFapdKayqxJkU9TLLGYpSWuItdobY5Ac6eqAQhKrTrW22me6Cha2SRps6V2cbTyhoBu8g79w60DVXF1lXFNMK6qvw1VKQeRrtgDqbHYKM/eM2/hZL+O73oNfIWTqLSasg71VTtt/wBxx9TiR6k+NUOPVFfRvfUv4R7JnMDtlrTshjHC+yAL3cc7ILyhJPXHpPWUte2OnqZImcBG4tYQBtF8gJzBzsB6FRf46xLw6f0t/Sg1MhZZ/jrEvDp/vN/Sj+OsS8On+839KDUyFln+OsS8On+839KvOp3Sasq68x1FTLKzgJHbLyLbQdGAcgM8z6UDtSM/aD+dUvkZPbanmkZ+0H86pfIye21Aqn7j1HsWwMO71H4jfZCx+/ceo9i2Bh/eo/Eb7IQehCzJjOm+ItqJ2trJmtbNK0AFtg1sjmgC7eYBeT+OsS8On+839KDUyFln+OsS8On+839KcsGLz/w6anhXcOKV7+EvxtoXsb86BgoWWf46xLw6f7zf0o/jrEvDp/vN/Sg1MhVHVTiEtThkMs8jpJHOmBe43J2ZpGi/mAHmUrpjUOioal8bi17IZHNcN4IaSCEEyhZZ/jrEvDp/vN/Sj+OsS8On+839KDUyFWNWtbJUYbTyTPdJI4P2nOzJtI4C/mAVnQCELhByhRWLY2ynIZYySu7mNmbj18w6SoeuqKi21U1DKRh3MZZzyOlx5epcTeIczeIWy6LpbVGJUg3urJjz8JsjtHYupmMwN7h1ZH0iVr/U4qfnhPzQZ6FRsP0qe098bUN5i3gpR1DuH+Yq24biUdSzajdfkIORaeZw5CqV1K2+Hdbxb4exCELt2EIQgEIQgEKM0ix6HDoTPUuLYwWtJDS7NxsMhmoXR7WNQYhM2Cnke6RwcQDE9o4oueMRbcgUuuHRZ9JVvqGtvBUHaDuRsh7pp5rnMc+0eZL9a/rqKOeN0crGyRvFnNcAQR0gpW6R6lopCX0cxiJz4OQF7f8AK4cZvnugS9LUvhdtRPdG77THOacuctIurZhms/Eqe1pxIOaVgf6xsu9a+cX1aYlTXPwcytF+NC4Py8XJ3qVUqad8TtmRrmO+y5pafQ6xQOXAddjHWbWQFn88RLh1ljuN5gSmdguNwVsYkp5WyM52nMdDmnNp6CskKT0dx2bD52zwOIc0i4ubPbfNrxyg+reEGtEv8X1VUEhmmdw228ySH5U22nXccrbr8iuWCYmysginj7iVjXjzjcekHLzLvr+9SeI7sKDH/uHYrxqn0WgxSeeOo29mOJjm7D9nNziDe2/IKj+4diaf7Pnzuq8hH+Y5Bcvidw7mn/1j7laGtgwii3kQUsROZudlova/KeRTSW2vfEODoGRA24aZoPSI7yW6rtagSekeNy19RJPMeM85DkYwdywdAHrueVfejOj82JVDYIANoguLj3LGC13O6MxlykhRSeeoLDGtpZqi3Gll2AbfUjAyB5touQeig1LUTG/KyzyO5SHNYB1Na3tJVX031RmkhdPRyPlawFz43gF4aMyWFoG1Yclr9aei4cLoMcApr6itJTHM6heeJIHSRdEjc3geM3jW52nnS/0toRTVtTC3dHM8DxSdpvqcB5l9aHVvweupZBfizxjL+d2wfU4oNXrPmvT6SHkI+160Gs+a9PpIeQj7XoKHh3fovKx+21a/WQMO79F5WP22rX6CoaRauaPEJ3Tz8Lwjg0HZkLRZosMgFnLGKZsM80bb7LJZGC5ubNeWi55TYBa8WSdJPndR5eb8xyC1ak/pWPyM3Y1aMWc9Sf0rH5GbsatGIFzrp0pdR0zaeI2lqdoEi92wtsJCCNxO0GjrPMs/AK/a7awyYm5t8ooo2joJu89oVQwHDhVVMMB3SyMYfFc4B3qugY2rfVa2ribU1u0I35xxNOyXN5HPcMwDyNFjbMnOyYVbq7w3gn2pIxZhzG0DkMuMDdW6NgaAALACwA5AMgAuSLoMbcK37TfSE/dQLgaCWxv/AGl27ycSYH7op/8AAi/02e5einpmRi0bGsF72a0AX57BBn/Xmf7z/wDrxe1Kq/q/wSOvrooJtrg3bZdsnZPFaSM+uy0liGj1LUv256aGV9gNp8THGw3C7hey4odHKSneJIaaCN4BAcyJjTY78wLoKj8TuHc0/wDrH3JSafU2H08xgoBI4sNpJXSlzdrlYxtrG3K7nyHKr9rZ1i8HtUVG7j7ppWnubjNjCPrc5G7dv3JcBBwSnfqW0Mkp/wC3T3Y6SMsjjOR4NxaS9/KCdkWHNv35QuqbV58JLayrb8iCHQxndIRmHuH2ByDl37t7yAQcpGftB/OqXyMnttTzSM/aD+dUvkZPbagVT9x6j2LYGH96j8RvshY/cMj1HsTO001pvmjFPQl0cYa1r5c2vfxQCGcrG9O825EHTrHpMKpJJGQiWaqe5zn2mPBxue4uN7DN1yTsjovZLqKMuIa0FznEAAC5JO4ADMlejCcOfVTRwRAbcjtloJDRfM5k7hYH/c5LQ+gWryHCwJHWlqSM5CMm33iMHuR07z6kFO0M1PB8fCYiXtc4cWFjrFvTI4X438oyHTyM1mjMDaL4Dx+A4Mx91xtk3vxufPeppCBH6z9X9JhtGJoOF2zK1nGkLhZwN8iN+QSoWgde30c3y8fY5Z+QaQ1MfREHj1H/ALEituKUDKmGSGS+xI0sdY2NnCxseQqpamPoiDx6j/2JFd0CM1o6A0mGUrJafhdsytYdqQuFi1xORG/IJVp+6+fmEfl2+y9IJBpnVN9E0viv/Mercqjqm+iaXxX/AJj1bkAofHsTdFsxQgOnlyYDuaOV7ugKVe6wJOQAufMqNPihiikrP+tUuLIb/VibkCPRtdZCnqWxDi9sQ68SxNmHB0cJ4Spd32Z2dieQdPRuCqM85kcXPcXOO8k3KnNCIw+rG0NriPJvnnlmb8ualxC393MOyL8O0XsL24e29ZMTqRnPTLxm8ZUkFfUbC4gAXJIAHScgprTWINrJAAALMNgLfVXzobTcLVxg7m3ef8oy9ZClw+rinx+risFRoVHHTPcXOMrWF178W4F7W5uTnVRwvE5KaQSRnPK4O5zeY9HYm3iY+Rk8R3slJcK2vWKTHFXWiKTHE5cIxJlVE2Rm47xyhw3gr2paaBYkYp+DJ4kot1PGbT5xcehMpatK/OuWjTvzrlyhRekeLGigdMIZJy0tHBxi7jtEDIdG/wAyrujGsIV1X8FNJPBJwbpPlbDitt9Xfnf1FUUXZCqWkmnMdLN8Ggikq6reYYRfZBzBkdub/uOdePR3WAZqltJWUslHUPuWNc4Oa61zk6wzIB6MiLoLtLE14s4Bw5iAe1LaniadKHBoAEVBuAAFy9ueXQ/1JmJbaJnhNIcUfv2I4YweYFrDb0hyCZ+M3DPCR9yT9K92Dab0VbKIaeYPkIJDdl4ybvzIWXH7z1ntVz1P1kcOJxule1jTHI27nBouQLC55UGkl4sTwmCqaWTxRytPI9od27l6o5A4XaQRzg37F11dWyFpdI9rGjeXOAA85QZ+1s6Ex4XJHJATwMxLQwkkse0bVg45lpHPuty3yoCYeuDTGLEZY4qc7UUG0dvkfI7K7f5QLi/Lc82a8QaK1JVBfhUYP1JZmjq4QkebO3mV2r+9SeI7sKrmrHCXUeG08bxZ5DpHDmMri+x6gQPMrHX96k8R3YUGP/cOxNP9nz53VeQj/MclZ7h2JkaiMQZFXyMeQDNDssuQLvY7at1kE28UoH+lP+0HGTT0rgMhM4HovGSOxNhUrW3hJrMNl4PjPhIlaBnfgzxwOnY2vOgzatD6jpAcLaBvbNMD53lw9RCzwmLqg01Zh8j4Kg7MExDg/kZIBbjczCLZ8hA57gNBIXVTztkaHMcHNOYLSCCOghVzTXTWnwyJxc5r5iDwcQI2nO5L/ZbfeT60CC1iPDsUrSMxw5Hoa0H1gqJwWMuqYAL3M8Qy8o1dFVUOle57zdz3Oc4/zOJcfWSrlqfwN1XiMb7Hg6f5V55NrMRt6y7P/Ig0gs+a9PpIeQj7XrQSz7r1+kR5CPtegoeHd+i8rH7bVr9ZAw7v0XlYvbatfoBZJ0k+d1Hl5vzHLWyyTpJ87qfLzfmOQWrUn9Kx+Rm7GrRiznqT+lY/IzdjFoxBm7XJDs4rNf6zYnDq2A3/APJVa0brxTVcEzu5jljc7oaHDaPmFz5kz9f2CO2oKto4tjDIeY32oj1d2OstSfQbGab5hcpSar9ZcRiZS1rxHIwbMcrsmuYMmhzuR43Z5HLluE2IpWvALSHA7iCCPSEH2heerrY4Wl0r2MaN5c4NHpK6cIxeGsYZIHiRgcW7Q3Et32PKOlB7krta+sP4IHUlI69Q4WkeD3oEbh/3CD/lGfMvbrT0/GHsNPTuvVPbvFjwTT9Y3+ueQec9OfXvLiSSSSSSSbkkm5JJ3knlQcE3370xNVur44g4VFSCKVjsmkH5Zw5PJg7zy7udePVvoA/E5BJKHMpGnjOzBkP2Yzzc7hu5M92iqanbExrI2hrGgNa0CwAG4AIPuNgaAAAABYAZAAbgBzL6SK1paYV1LiMsUFTJHG1rLNaGWuWgnumkrs1UaWV1ZiLIp6mSSPg5XFrgy127IHctB+sgeKRn7Qfzql8jJ7bU80jf2g/nVL5GT22oFS7ceo9iY2srQA0jGVdMz+zuazhGNHenFoz8mfwk8xyXLtx6j2Fa8pIg+BjXAOa6NoIIuCC0XBHMgyK0kG4JBGYIJBBG6xG4p9aqtYXw1opapwFS0WY8kfLNA/MFs+feOUCgaytXz8NkMsDXOpHZgi7jEfsv5dnmceo9NGgmdG5rmEtc0hzSMiCMwQedBsRCX+q/T9uJM4CcgVbG3O4CVo+s3p3XHn3FMBAude30c3y8fY5Z+WhdecRdhhcPqTRE9TnbHa4LPSDR+pg/3RB49R/7EivCUmovSWIQOopHhsjXukjDjbaa83cG33kOvlzEJrVE7Y2lz3BrQLlziAAOklAuNfcgFDEL5mdtvMx5KQivmtnTJmJzsjgN6eDa2Xf4j3ZOcP5QBYHluTzKhoNM6pvoml8V/wCY9W5VHVN9E0viv/MercgidKpiykmI37BA63cX+qoOl0lpI4R3MMTGgdJAcf6K9aYNvRzdDb+ZpBPqCXekzr1Up5yz0cGy3qWTcyzbicJTV629UTzRu7WqTH0azy7fz1H6u3AVDwTmYzbpsRdXv93RcGI9gbAO0G8m0HbV/vZr3Rrmn9e6Nc0L7T9tqs9MbD2henVxHeeR32Y7fecPcunWE4GqFt4jbf0khevVqflJvFb2lTiPvJx+Zd8Q71J4juwpKt3J11ve3+K7sSVC63Xp7ufTtpJjG9jxva5p9BBTrCSDG3IA5SB6TZO9oXu19vdt7cpOYvjhpsZxKoa3bdT0sMETftTz8HwTR59r1pxpNaM0grdIawkXjgmMxPO+NohiHTntnP7C1tS/6C6M/AILyHhKqX5SolPdOkdmRf7I3AKsa528E7D6lthJFVNAPLskhxHpaEzEstbf9pq8Mo290+o4U+KwgG/m2/ulAzQbpdasmh9di0w+tUhn3C9MU5BLvUu28VZLyyVkhJ8wP9UCBqonRvLXtLHXPFcC07+Y5rrIWu8QwuGoGzNFHKOZ7Gu6eUKs1uq/DJb/ANmEd/8ADc5nqBsgzbTzuj725zL79lxb7JC4nkMhBeS8jcXEuI6i660E/U3hx3cOP/L7wuyDVBhrSCWyutzyuz69myDO/MOUmw6SdwHOU1NWmrKSWRlTWsLImEOZE4caRwN2l7fqsFgbHM9A3tjBtE6OiN6emiY77WyC77xz9am0Avl7bgg7jkvpCDKemWj0mHVUkMgIbtOMTuR8V+KR1CwPMQoQH3+cblrfGcEgrWcHURMlbvAcL2PO07wekKnz6nsOcSQJm3N7CU2/FdAiXY9VObsGpnLebhpP1LQ+qlg/dVNzOa49e09xXVh2q3DYDfgOFN7/ACrnPH3Tl6lb6enbE0MY1rGNFmtaAAANwAGQCBE6ydWklM99RRsMlO4lzmNzdETmbN3uj32tcjduSzBWx1XsZ0IoaxxdNTRl53vaNhx63NsT50GXYJ3R3DHOZffsuLb9eyQuu2/nOZ6T085WhXancO5BMP8Ayk9oXsoNVeGwm/AGTO9pHuePuk2QIbRjRmoxKTg6dm0AbPecmMHKXO5xzDPdktI6HaLxYXTiGLMk7Ujzve87yejkA5AFMUlIyFoZGxrGNyDWtDQOoDJdyBe68ZnMw4FjnNPDxC7SQbEkHMLPssrnm7nOcedxLj6Sta41g0NbHwVRGJGXDtk3tcbjkoH4tML8Di/F70GZUzNRtVI/EXh8j3D4NJk57nC+3HyE70zvi0wvwKL8XvUhgmh9FQyGSmp2RPLS0ubfuSQSMzzgIFVr7qpGVlOGPe0GncSGvc3MSdBSrNzvuStWY7onR17mvqoGSua3ZBdfIXvbI86jPi0wvwKL8XvQZoikcw3aXNPO0kHpzGaemoSdz6SoL3OcRUWG04nLgozvKsfxaYX4HF+L3qbwPAaegY5lNE2JrnbRDb5usBfPoAQd2LYbHVwyQTN2o5GlrhuyPKDyEbwedZt030HqMKeS4F9PfiTAZEHkfbuHDpyPJzDTy+ZGBwIIBB3gi4PWEGOl908zo+9ucy/2XFvskLSmJ6s8NqCSacRk5kxEx59TcvUoz4nMOv8A9fq4X/ZBnyVxedp13O53cY+k5rRmpWItwqIn60kzvTK73LsoNVeGwm/AGTO9pHuePuk2VwpaZkLAyNjWMaLNa0BoA6AMggy/rCH951nl3dgVeWoq/QHDqiR8stLG+R52nON7knl3rz/FphfgUX4vegzbHWytADZJABkAJHgAdABsFz+8Jv8AFl/1JPetI/FphfgUX4vej4tML8Ci/F70GZ5HucbuJcTykkn0nNMHUW3+8+qnl9qJNf4tML8Ci/F71IYJofRUMhkpqdkTy0t2m3vskgkZnnA9CDw603luFVRaSCGNsQSD3bdxGazPNM95u9znEbtpznei5WucTw6OqidFMwPjeLOadxAN+TpAVc+LTC/Aovxe9BmWyaeoape+tmDnvcBTZBznED5Ru4Epj/FphfgUX4vepLA9EqOgeX00DInObsktvm24NszzhAhdalTIMTqmh79naaNnbds24NmWze1lTbLUmJ6DUFVI6Wemjkkfm5xvc2AHPzALy/FphfgUX4vegzOx5aQWkgjcQSCOojNOvUFO97Krbc53Gj7pzncjt20Vbfi0wvwKL8XvUxgWjlNQBwpYWxB9i4NvnbdvPSg7NIsIZXU01PJ3MrC2/Md7SOkGx8yyxjmDy0Mz4J2lr2nzOF8nN52nkP8AVa4UZjmj9NXNDamFkoG4uGbfFcMx5kGSiL7812z1DngB73OAzAc4kDpAcbBaCk1PYcTcCZvQJSe0FSmC6uMPo3B7IA94Nw6UmSx6A7IehAlG6KyU2GS1s7C0yGKKFpuDsyOG28jkuMgOs8oVQWuMYweGtj4KojEkdwdk3tdu7coH4tML8Ci/F70GdMJq5GyxNEkgbwjMg94GbxfIGy1uqrHq4wxpDm0cYIIIPGyINxyq1oOitpxLG9h3Pa5p84slDirSH2d3bWhj/Gj4l/O0NKcqo+nmAkn4RGL7uEA5hkHf0PmWfcUmYzCGvTMZhS6WodE9r2HZc03BTUgxNzqL4QQNvgS+2dtoNJ9CUyZtMP7qH/xT7Cjt5nv9JaEz2W1TUOle57zdzjcnpU3oRXiGqG0bNkaWec2LfWLedQAQoxbFsoxbE5Ouq7h3insSUTgwpxdSxkm5MLSSeUlg3pQtYXGwBJJsAOUncAtG57wvuO8JbRKh4eqjHIw7bupu712TYUDojgfwSK7u+vzd0DkaOrtU+raNONVtGnGoSx1PbMk2JTHZD5KpzQLi+y1znDLfa7z6EyaqTZY5x5Gk+gXSd1a6C0uJ0QqZ2yCR00tnskcw7Idbk6bqypr41jUFFGZKiVsbAL5nM9DRvJ6AqRoLRyYjWy4tOwsYW8FSNdv4H7Zz5bm3jO5LFSmG6scPgkEhjdM8WsZ3uktbodl6lcmi2QQefE5diGVxyDY3u9DSVQ9Rj2twqPac0OfLM7eLk7Zb/RX+tpWzRvjfmyRjmOsbcVwLTmN2RVToNWOHQSsljhcHxuDmkyPNi3dkSguSEIQCEIQCEIQCEIQCEIQCEIQCEIQCEIQCEIQCEIQCEIQCEIQCEIQCEIQCEIQCEIQCEIQCEIQCEIQCEIQCEIQCEIQCEIQCEIQCEIQCEIQCEIQC4IXKEFH0i0MuTJTWHPHuH+Q8nUpgRFmGbLgQ5tLYg7wRHmCp8rqq2hzHAgEFpBB5RblUvHEZmE/HEZmCUCFLY9A1jyGta0dAA7FK6J0kbzxmMd1tB7VhimZwxRTvC6YIL0sPkWewFG6NaLtpePJZ8vPyN8Xp6VYY2gAACwAyAX2vocI6z6b+MdZCEIXbpV9NtKKWkhmjlmY2Z0DyyMus512uDbDpOSrmqLSGjhoKWmdUx/CHF94trjbb5HODbc+YVqxzCoJpdqWGKR2yBd8bXG2eVyNy8+HYJTRyscynha4OuHNiYCD0EC4QWlCEIBCEIP/Z"/>
          <p:cNvSpPr>
            <a:spLocks noChangeAspect="1" noChangeArrowheads="1"/>
          </p:cNvSpPr>
          <p:nvPr/>
        </p:nvSpPr>
        <p:spPr bwMode="auto">
          <a:xfrm>
            <a:off x="155575" y="-547688"/>
            <a:ext cx="71437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4" name="AutoShape 14" descr="data:image/jpeg;base64,/9j/4AAQSkZJRgABAQAAAQABAAD/2wCEAAkGBxQPEhUUEhQWFRQVFhcXGBgYFhcaHhsWFhgaFxYdGBgYHyggHBolHBoXITEhJSkrLi4uGB8zODMsNygtLiwBCgoKDgwOGxAQGSwmICQsLCw1NywsKywsLTgsLDcsLCwsLCw0LDQsLiwsNywsKywsNywrLDUsLCwsNywsLCwsLP/AABEIAFoCMAMBIgACEQEDEQH/xAAcAAACAwADAQAAAAAAAAAAAAAABwUGCAEDBAL/xABOEAABAwICBAcKCwUHBAMAAAABAAIDBBEFIQYHEjETIkFRYXGxMjNUcnOBkaGy0RQXIzQ1QlKSorPSCBUWYsEkJVOCk+HiQ2ODtHSEwv/EABkBAQEBAQEBAAAAAAAAAAAAAAADBAIBBf/EACMRAQACAQQCAQUAAAAAAAAAAAABAhEDBBIhE0ExIiMzcZH/2gAMAwEAAhEDEQA/AHihQulWksGGQGac9DGDunu5mj1k7gM0idItaNfWEhknwaM7mxGxt0yHjE9I2UGjnOA3my+RO0/Wb6QshzVsshu+SR553ve/2iV1h56UGwwbrlZCpsTni73NNHnfiSyNz6musrdo3rKxGKWNjp+GY6SNpErQ47Lnhps4WdfPeSUGj0IXDjbMoOUKFqNLaGPu6ymb1zRj+q7cI0kpaxzmU1RFM5ou4RuDrAmwJsglUIQgEIQgEIQgEIQgVWtnTirwypiipnRhr4ds7Ue1xtstyNxyKkfG7if+JD/of8kz9P8AVz+9545vhHBbEfB7PB7d+NtXvtBJfTvRf91VPAcLwvybX7Wxs90XC1rnm9aCfo9bOJOkjaXw2c9jT8iBk5wB+t0rQyyBh3fovKx+21a/QR+kGKtoqaaoeCWwxueQN5sMgOkmw86zrjGsfEKmQu+EOibfJkXFa0cgv3R6yfQn5p1hDq6gqIGd2+M7F/tt4zQegkAedZaqYHRPcyRpY9ps5rhYg8xCBi6BazqqKojiqpDNBI8MJeBtMLzZpa4DMAkXBvly5J/LKmheByV9XFHE0kB7XPcBcMY0hzi48mQsOkhaqCDlCEIBCEIBCEIBCEIBCEIBCEIF3rd0tqcMFOaZzBwhftbTNrubWtmLb0t/jdxP/Eh/0P8Akm3rC0H/AHwIhw/A8EXHve3fat/MLbkk9YWh37nlij4bhuFY599jYtsuDbW2jfegkHa3sTsflIdx/wCh/wAloejkLo2OO8taT1kAlY9fuPUexbAw7vUfiN9kIPQhCEAhCEAhCEAhCEAhCEAhCEAhCEAhCEAhCEAhCEAhCEAhCEAhCEAhCEGZtaWPursQl43ycJMMYvkNg2ebc5ffPmDVWKCjfUSsijF3yPaxo/mcbDzcpPMCvrFGkTzB28TSg9Ykdf1r1aL4kKSsp53AlsUrXOA37O51umxJ8yB66Oap6Gmjb8IjFTLbjOffZ2uXZjvYDkzuVNy6BYa4WNDTeaJrT6WgFS+E4rDVxiSCRsjDuLTf08x6CvYgzprf0bp8OqYWUzCxkkTnlu05wBDwBbaJIFjuVOwrv8PlofzWLS2lWg1Lij2SVIkLo2lrdiQtyJub235qHg1Q4dG5r2ia7XNcLzOObSHDI9ICC/ror+9SeI7sK71mnSfTKvZV1MbayYMbNK0NBbYND3ADud1kFNAtbqHYmp+z787qvIR/mOSsXuwnGJ6NznU0z4XOAa4sIBIBuAbg8qDXKFlkadYl4dP95v6VoTV7WPqMNpZZXF8j4muc47yTylBYkKuaaaYwYTEHS3dI6/BxNttOtv35BoyuT6zkkfpBrOr6tx2ZeAj5GRWGX8zyNo+YjqQaSuuVkKTE5nG7ppSb3zkec/OV6KPSCqgN46mZp6JHcnQSR6kGtUJE6Ja4Z4XBleOGj3cI1oEjektFmv8AMAcuUp30NYyeNskTg+N4DmuBuCCg71nzXp9JDyEfa9aDWfNen0kPIR9r0FDw7v0XlY/batfrIGHd+i8rH7bVr9AKPxPA6aq7/BFL48bXdoSY1raVVtNiMkcFVLFGGRkNaRa5bnvBVQ/jrEvDp/vN/Sg09R0UcDdmKNkbeZjQ0egL0JFapdKayqxJkU9TLLGYpSWuItdobY5Ac6eqAQhKrTrW22me6Cha2SRps6V2cbTyhoBu8g79w60DVXF1lXFNMK6qvw1VKQeRrtgDqbHYKM/eM2/hZL+O73oNfIWTqLSasg71VTtt/wBxx9TiR6k+NUOPVFfRvfUv4R7JnMDtlrTshjHC+yAL3cc7ILyhJPXHpPWUte2OnqZImcBG4tYQBtF8gJzBzsB6FRf46xLw6f0t/Sg1MhZZ/jrEvDp/vN/Sj+OsS8On+839KDUyFln+OsS8On+839KvOp3Sasq68x1FTLKzgJHbLyLbQdGAcgM8z6UDtSM/aD+dUvkZPbanmkZ+0H86pfIye21Aqn7j1HsWwMO71H4jfZCx+/ceo9i2Bh/eo/Eb7IQehCzJjOm+ItqJ2trJmtbNK0AFtg1sjmgC7eYBeT+OsS8On+839KDUyFln+OsS8On+839KcsGLz/w6anhXcOKV7+EvxtoXsb86BgoWWf46xLw6f7zf0o/jrEvDp/vN/Sg1MhVHVTiEtThkMs8jpJHOmBe43J2ZpGi/mAHmUrpjUOioal8bi17IZHNcN4IaSCEEyhZZ/jrEvDp/vN/Sj+OsS8On+839KDUyFWNWtbJUYbTyTPdJI4P2nOzJtI4C/mAVnQCELhByhRWLY2ynIZYySu7mNmbj18w6SoeuqKi21U1DKRh3MZZzyOlx5epcTeIczeIWy6LpbVGJUg3urJjz8JsjtHYupmMwN7h1ZH0iVr/U4qfnhPzQZ6FRsP0qe098bUN5i3gpR1DuH+Yq24biUdSzajdfkIORaeZw5CqV1K2+Hdbxb4exCELt2EIQgEIQgEKM0ix6HDoTPUuLYwWtJDS7NxsMhmoXR7WNQYhM2Cnke6RwcQDE9o4oueMRbcgUuuHRZ9JVvqGtvBUHaDuRsh7pp5rnMc+0eZL9a/rqKOeN0crGyRvFnNcAQR0gpW6R6lopCX0cxiJz4OQF7f8AK4cZvnugS9LUvhdtRPdG77THOacuctIurZhms/Eqe1pxIOaVgf6xsu9a+cX1aYlTXPwcytF+NC4Py8XJ3qVUqad8TtmRrmO+y5pafQ6xQOXAddjHWbWQFn88RLh1ljuN5gSmdguNwVsYkp5WyM52nMdDmnNp6CskKT0dx2bD52zwOIc0i4ubPbfNrxyg+reEGtEv8X1VUEhmmdw228ySH5U22nXccrbr8iuWCYmysginj7iVjXjzjcekHLzLvr+9SeI7sKDH/uHYrxqn0WgxSeeOo29mOJjm7D9nNziDe2/IKj+4diaf7Pnzuq8hH+Y5Bcvidw7mn/1j7laGtgwii3kQUsROZudlova/KeRTSW2vfEODoGRA24aZoPSI7yW6rtagSekeNy19RJPMeM85DkYwdywdAHrueVfejOj82JVDYIANoguLj3LGC13O6MxlykhRSeeoLDGtpZqi3Gll2AbfUjAyB5touQeig1LUTG/KyzyO5SHNYB1Na3tJVX031RmkhdPRyPlawFz43gF4aMyWFoG1Yclr9aei4cLoMcApr6itJTHM6heeJIHSRdEjc3geM3jW52nnS/0toRTVtTC3dHM8DxSdpvqcB5l9aHVvweupZBfizxjL+d2wfU4oNXrPmvT6SHkI+160Gs+a9PpIeQj7XoKHh3fovKx+21a/WQMO79F5WP22rX6CoaRauaPEJ3Tz8Lwjg0HZkLRZosMgFnLGKZsM80bb7LJZGC5ubNeWi55TYBa8WSdJPndR5eb8xyC1ak/pWPyM3Y1aMWc9Sf0rH5GbsatGIFzrp0pdR0zaeI2lqdoEi92wtsJCCNxO0GjrPMs/AK/a7awyYm5t8ooo2joJu89oVQwHDhVVMMB3SyMYfFc4B3qugY2rfVa2ribU1u0I35xxNOyXN5HPcMwDyNFjbMnOyYVbq7w3gn2pIxZhzG0DkMuMDdW6NgaAALACwA5AMgAuSLoMbcK37TfSE/dQLgaCWxv/AGl27ycSYH7op/8AAi/02e5einpmRi0bGsF72a0AX57BBn/Xmf7z/wDrxe1Kq/q/wSOvrooJtrg3bZdsnZPFaSM+uy0liGj1LUv256aGV9gNp8THGw3C7hey4odHKSneJIaaCN4BAcyJjTY78wLoKj8TuHc0/wDrH3JSafU2H08xgoBI4sNpJXSlzdrlYxtrG3K7nyHKr9rZ1i8HtUVG7j7ppWnubjNjCPrc5G7dv3JcBBwSnfqW0Mkp/wC3T3Y6SMsjjOR4NxaS9/KCdkWHNv35QuqbV58JLayrb8iCHQxndIRmHuH2ByDl37t7yAQcpGftB/OqXyMnttTzSM/aD+dUvkZPbagVT9x6j2LYGH96j8RvshY/cMj1HsTO001pvmjFPQl0cYa1r5c2vfxQCGcrG9O825EHTrHpMKpJJGQiWaqe5zn2mPBxue4uN7DN1yTsjovZLqKMuIa0FznEAAC5JO4ADMlejCcOfVTRwRAbcjtloJDRfM5k7hYH/c5LQ+gWryHCwJHWlqSM5CMm33iMHuR07z6kFO0M1PB8fCYiXtc4cWFjrFvTI4X438oyHTyM1mjMDaL4Dx+A4Mx91xtk3vxufPeppCBH6z9X9JhtGJoOF2zK1nGkLhZwN8iN+QSoWgde30c3y8fY5Z+QaQ1MfREHj1H/ALEituKUDKmGSGS+xI0sdY2NnCxseQqpamPoiDx6j/2JFd0CM1o6A0mGUrJafhdsytYdqQuFi1xORG/IJVp+6+fmEfl2+y9IJBpnVN9E0viv/Mercqjqm+iaXxX/AJj1bkAofHsTdFsxQgOnlyYDuaOV7ugKVe6wJOQAufMqNPihiikrP+tUuLIb/VibkCPRtdZCnqWxDi9sQ68SxNmHB0cJ4Spd32Z2dieQdPRuCqM85kcXPcXOO8k3KnNCIw+rG0NriPJvnnlmb8ualxC393MOyL8O0XsL24e29ZMTqRnPTLxm8ZUkFfUbC4gAXJIAHScgprTWINrJAAALMNgLfVXzobTcLVxg7m3ef8oy9ZClw+rinx+risFRoVHHTPcXOMrWF178W4F7W5uTnVRwvE5KaQSRnPK4O5zeY9HYm3iY+Rk8R3slJcK2vWKTHFXWiKTHE5cIxJlVE2Rm47xyhw3gr2paaBYkYp+DJ4kot1PGbT5xcehMpatK/OuWjTvzrlyhRekeLGigdMIZJy0tHBxi7jtEDIdG/wAyrujGsIV1X8FNJPBJwbpPlbDitt9Xfnf1FUUXZCqWkmnMdLN8Ggikq6reYYRfZBzBkdub/uOdePR3WAZqltJWUslHUPuWNc4Oa61zk6wzIB6MiLoLtLE14s4Bw5iAe1LaniadKHBoAEVBuAAFy9ueXQ/1JmJbaJnhNIcUfv2I4YweYFrDb0hyCZ+M3DPCR9yT9K92Dab0VbKIaeYPkIJDdl4ybvzIWXH7z1ntVz1P1kcOJxule1jTHI27nBouQLC55UGkl4sTwmCqaWTxRytPI9od27l6o5A4XaQRzg37F11dWyFpdI9rGjeXOAA85QZ+1s6Ex4XJHJATwMxLQwkkse0bVg45lpHPuty3yoCYeuDTGLEZY4qc7UUG0dvkfI7K7f5QLi/Lc82a8QaK1JVBfhUYP1JZmjq4QkebO3mV2r+9SeI7sKrmrHCXUeG08bxZ5DpHDmMri+x6gQPMrHX96k8R3YUGP/cOxNP9nz53VeQj/MclZ7h2JkaiMQZFXyMeQDNDssuQLvY7at1kE28UoH+lP+0HGTT0rgMhM4HovGSOxNhUrW3hJrMNl4PjPhIlaBnfgzxwOnY2vOgzatD6jpAcLaBvbNMD53lw9RCzwmLqg01Zh8j4Kg7MExDg/kZIBbjczCLZ8hA57gNBIXVTztkaHMcHNOYLSCCOghVzTXTWnwyJxc5r5iDwcQI2nO5L/ZbfeT60CC1iPDsUrSMxw5Hoa0H1gqJwWMuqYAL3M8Qy8o1dFVUOle57zdz3Oc4/zOJcfWSrlqfwN1XiMb7Hg6f5V55NrMRt6y7P/Ig0gs+a9PpIeQj7XrQSz7r1+kR5CPtegoeHd+i8rH7bVr9ZAw7v0XlYvbatfoBZJ0k+d1Hl5vzHLWyyTpJ87qfLzfmOQWrUn9Kx+Rm7GrRiznqT+lY/IzdjFoxBm7XJDs4rNf6zYnDq2A3/APJVa0brxTVcEzu5jljc7oaHDaPmFz5kz9f2CO2oKto4tjDIeY32oj1d2OstSfQbGab5hcpSar9ZcRiZS1rxHIwbMcrsmuYMmhzuR43Z5HLluE2IpWvALSHA7iCCPSEH2heerrY4Wl0r2MaN5c4NHpK6cIxeGsYZIHiRgcW7Q3Et32PKOlB7krta+sP4IHUlI69Q4WkeD3oEbh/3CD/lGfMvbrT0/GHsNPTuvVPbvFjwTT9Y3+ueQec9OfXvLiSSSSSSSbkkm5JJ3knlQcE3370xNVur44g4VFSCKVjsmkH5Zw5PJg7zy7udePVvoA/E5BJKHMpGnjOzBkP2Yzzc7hu5M92iqanbExrI2hrGgNa0CwAG4AIPuNgaAAAABYAZAAbgBzL6SK1paYV1LiMsUFTJHG1rLNaGWuWgnumkrs1UaWV1ZiLIp6mSSPg5XFrgy127IHctB+sgeKRn7Qfzql8jJ7bU80jf2g/nVL5GT22oFS7ceo9iY2srQA0jGVdMz+zuazhGNHenFoz8mfwk8xyXLtx6j2Fa8pIg+BjXAOa6NoIIuCC0XBHMgyK0kG4JBGYIJBBG6xG4p9aqtYXw1opapwFS0WY8kfLNA/MFs+feOUCgaytXz8NkMsDXOpHZgi7jEfsv5dnmceo9NGgmdG5rmEtc0hzSMiCMwQedBsRCX+q/T9uJM4CcgVbG3O4CVo+s3p3XHn3FMBAude30c3y8fY5Z+WhdecRdhhcPqTRE9TnbHa4LPSDR+pg/3RB49R/7EivCUmovSWIQOopHhsjXukjDjbaa83cG33kOvlzEJrVE7Y2lz3BrQLlziAAOklAuNfcgFDEL5mdtvMx5KQivmtnTJmJzsjgN6eDa2Xf4j3ZOcP5QBYHluTzKhoNM6pvoml8V/wCY9W5VHVN9E0viv/MercgidKpiykmI37BA63cX+qoOl0lpI4R3MMTGgdJAcf6K9aYNvRzdDb+ZpBPqCXekzr1Up5yz0cGy3qWTcyzbicJTV629UTzRu7WqTH0azy7fz1H6u3AVDwTmYzbpsRdXv93RcGI9gbAO0G8m0HbV/vZr3Rrmn9e6Nc0L7T9tqs9MbD2henVxHeeR32Y7fecPcunWE4GqFt4jbf0khevVqflJvFb2lTiPvJx+Zd8Q71J4juwpKt3J11ve3+K7sSVC63Xp7ufTtpJjG9jxva5p9BBTrCSDG3IA5SB6TZO9oXu19vdt7cpOYvjhpsZxKoa3bdT0sMETftTz8HwTR59r1pxpNaM0grdIawkXjgmMxPO+NohiHTntnP7C1tS/6C6M/AILyHhKqX5SolPdOkdmRf7I3AKsa528E7D6lthJFVNAPLskhxHpaEzEstbf9pq8Mo290+o4U+KwgG/m2/ulAzQbpdasmh9di0w+tUhn3C9MU5BLvUu28VZLyyVkhJ8wP9UCBqonRvLXtLHXPFcC07+Y5rrIWu8QwuGoGzNFHKOZ7Gu6eUKs1uq/DJb/ANmEd/8ADc5nqBsgzbTzuj725zL79lxb7JC4nkMhBeS8jcXEuI6i660E/U3hx3cOP/L7wuyDVBhrSCWyutzyuz69myDO/MOUmw6SdwHOU1NWmrKSWRlTWsLImEOZE4caRwN2l7fqsFgbHM9A3tjBtE6OiN6emiY77WyC77xz9am0Avl7bgg7jkvpCDKemWj0mHVUkMgIbtOMTuR8V+KR1CwPMQoQH3+cblrfGcEgrWcHURMlbvAcL2PO07wekKnz6nsOcSQJm3N7CU2/FdAiXY9VObsGpnLebhpP1LQ+qlg/dVNzOa49e09xXVh2q3DYDfgOFN7/ACrnPH3Tl6lb6enbE0MY1rGNFmtaAAANwAGQCBE6ydWklM99RRsMlO4lzmNzdETmbN3uj32tcjduSzBWx1XsZ0IoaxxdNTRl53vaNhx63NsT50GXYJ3R3DHOZffsuLb9eyQuu2/nOZ6T085WhXancO5BMP8Ayk9oXsoNVeGwm/AGTO9pHuePuk2QIbRjRmoxKTg6dm0AbPecmMHKXO5xzDPdktI6HaLxYXTiGLMk7Ujzve87yejkA5AFMUlIyFoZGxrGNyDWtDQOoDJdyBe68ZnMw4FjnNPDxC7SQbEkHMLPssrnm7nOcedxLj6Sta41g0NbHwVRGJGXDtk3tcbjkoH4tML8Di/F70GZUzNRtVI/EXh8j3D4NJk57nC+3HyE70zvi0wvwKL8XvUhgmh9FQyGSmp2RPLS0ubfuSQSMzzgIFVr7qpGVlOGPe0GncSGvc3MSdBSrNzvuStWY7onR17mvqoGSua3ZBdfIXvbI86jPi0wvwKL8XvQZoikcw3aXNPO0kHpzGaemoSdz6SoL3OcRUWG04nLgozvKsfxaYX4HF+L3qbwPAaegY5lNE2JrnbRDb5usBfPoAQd2LYbHVwyQTN2o5GlrhuyPKDyEbwedZt030HqMKeS4F9PfiTAZEHkfbuHDpyPJzDTy+ZGBwIIBB3gi4PWEGOl908zo+9ucy/2XFvskLSmJ6s8NqCSacRk5kxEx59TcvUoz4nMOv8A9fq4X/ZBnyVxedp13O53cY+k5rRmpWItwqIn60kzvTK73LsoNVeGwm/AGTO9pHuePuk2VwpaZkLAyNjWMaLNa0BoA6AMggy/rCH951nl3dgVeWoq/QHDqiR8stLG+R52nON7knl3rz/FphfgUX4vegzbHWytADZJABkAJHgAdABsFz+8Jv8AFl/1JPetI/FphfgUX4vej4tML8Ci/F70GZ5HucbuJcTykkn0nNMHUW3+8+qnl9qJNf4tML8Ci/F71IYJofRUMhkpqdkTy0t2m3vskgkZnnA9CDw603luFVRaSCGNsQSD3bdxGazPNM95u9znEbtpznei5WucTw6OqidFMwPjeLOadxAN+TpAVc+LTC/Aovxe9BmWyaeoape+tmDnvcBTZBznED5Ru4Epj/FphfgUX4vepLA9EqOgeX00DInObsktvm24NszzhAhdalTIMTqmh79naaNnbds24NmWze1lTbLUmJ6DUFVI6Wemjkkfm5xvc2AHPzALy/FphfgUX4vegzOx5aQWkgjcQSCOojNOvUFO97Krbc53Gj7pzncjt20Vbfi0wvwKL8XvUxgWjlNQBwpYWxB9i4NvnbdvPSg7NIsIZXU01PJ3MrC2/Md7SOkGx8yyxjmDy0Mz4J2lr2nzOF8nN52nkP8AVa4UZjmj9NXNDamFkoG4uGbfFcMx5kGSiL7812z1DngB73OAzAc4kDpAcbBaCk1PYcTcCZvQJSe0FSmC6uMPo3B7IA94Nw6UmSx6A7IehAlG6KyU2GS1s7C0yGKKFpuDsyOG28jkuMgOs8oVQWuMYweGtj4KojEkdwdk3tdu7coH4tML8Ci/F70GdMJq5GyxNEkgbwjMg94GbxfIGy1uqrHq4wxpDm0cYIIIPGyINxyq1oOitpxLG9h3Pa5p84slDirSH2d3bWhj/Gj4l/O0NKcqo+nmAkn4RGL7uEA5hkHf0PmWfcUmYzCGvTMZhS6WodE9r2HZc03BTUgxNzqL4QQNvgS+2dtoNJ9CUyZtMP7qH/xT7Cjt5nv9JaEz2W1TUOle57zdzjcnpU3oRXiGqG0bNkaWec2LfWLedQAQoxbFsoxbE5Ouq7h3insSUTgwpxdSxkm5MLSSeUlg3pQtYXGwBJJsAOUncAtG57wvuO8JbRKh4eqjHIw7bupu712TYUDojgfwSK7u+vzd0DkaOrtU+raNONVtGnGoSx1PbMk2JTHZD5KpzQLi+y1znDLfa7z6EyaqTZY5x5Gk+gXSd1a6C0uJ0QqZ2yCR00tnskcw7Idbk6bqypr41jUFFGZKiVsbAL5nM9DRvJ6AqRoLRyYjWy4tOwsYW8FSNdv4H7Zz5bm3jO5LFSmG6scPgkEhjdM8WsZ3uktbodl6lcmi2QQefE5diGVxyDY3u9DSVQ9Rj2twqPac0OfLM7eLk7Zb/RX+tpWzRvjfmyRjmOsbcVwLTmN2RVToNWOHQSsljhcHxuDmkyPNi3dkSguSEIQCEIQCEIQCEIQCEIQCEIQCEIQCEIQCEIQCEIQCEIQCEIQCEIQCEIQCEIQCEIQCEIQCEIQCEIQCEIQCEIQCEIQCEIQCEIQCEIQCEIQCEIQC4IXKEFH0i0MuTJTWHPHuH+Q8nUpgRFmGbLgQ5tLYg7wRHmCp8rqq2hzHAgEFpBB5RblUvHEZmE/HEZmCUCFLY9A1jyGta0dAA7FK6J0kbzxmMd1tB7VhimZwxRTvC6YIL0sPkWewFG6NaLtpePJZ8vPyN8Xp6VYY2gAACwAyAX2vocI6z6b+MdZCEIXbpV9NtKKWkhmjlmY2Z0DyyMus512uDbDpOSrmqLSGjhoKWmdUx/CHF94trjbb5HODbc+YVqxzCoJpdqWGKR2yBd8bXG2eVyNy8+HYJTRyscynha4OuHNiYCD0EC4QWlCEIBCEIP/Z"/>
          <p:cNvSpPr>
            <a:spLocks noChangeAspect="1" noChangeArrowheads="1"/>
          </p:cNvSpPr>
          <p:nvPr/>
        </p:nvSpPr>
        <p:spPr bwMode="auto">
          <a:xfrm>
            <a:off x="155575" y="-547688"/>
            <a:ext cx="71437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6" name="Picture 16" descr="http://www.enotekapolska.pl/wp-content/uploads/2012/08/Stoliczku_logo_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89040"/>
            <a:ext cx="2411760" cy="389097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2987824" y="3789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Rezerwacja stolika w restauracji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l-PL" dirty="0" err="1" smtClean="0"/>
              <a:t>eWnioski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23528" y="1988840"/>
            <a:ext cx="8640960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e-urząd</a:t>
            </a:r>
            <a:r>
              <a:rPr lang="pl-PL" dirty="0" smtClean="0"/>
              <a:t> - platforma elektroniczna, dzięki której można załatwiać sprawy w urzędzie, przez Internet bez konieczności fizycznego kontaktu z urzędem.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e-urząd składa się zazwyczaj ze zbioru uporządkowanych tematycznie formularzy elektronicznych, odpowiadających formularzom papierowym, które trzeba by ręcznie wypełniać i składać przy załatwianiu określonych spraw oraz elektronicznej skrzynki podawczej. Skrzynka elektroniczna odsyła petentowi formularz opatrzony urzędowym potwierdzeniem odbioru, natomiast druga kopia jest przekazywana do elektronicznego obiegu dokumentów w urzędzie. Po załatwieniu sprawy - urząd przesyła odpowiedź, która przechodzi przez elektroniczną skrzynkę podawczą i trafia do e-urzędu. Po zalogowaniu - petent ma możliwość pobrania stosownych dokumentów.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11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środkow Ministra Kultury i Dziedzictwa Narodowego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088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395</Words>
  <Application>Microsoft Office PowerPoint</Application>
  <PresentationFormat>Pokaz na ekranie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Usługi internetowe</vt:lpstr>
      <vt:lpstr>Zakupy</vt:lpstr>
      <vt:lpstr>Slajd 3</vt:lpstr>
      <vt:lpstr>Porównywarki cen</vt:lpstr>
      <vt:lpstr>Nauka</vt:lpstr>
      <vt:lpstr>Rezerwacje</vt:lpstr>
      <vt:lpstr>eWnioski</vt:lpstr>
      <vt:lpstr>Slajd 8</vt:lpstr>
      <vt:lpstr>Slajd 9</vt:lpstr>
      <vt:lpstr>Slajd 10</vt:lpstr>
      <vt:lpstr>Rozrywka</vt:lpstr>
      <vt:lpstr>Filmy</vt:lpstr>
      <vt:lpstr>Gazety</vt:lpstr>
      <vt:lpstr>Mapy</vt:lpstr>
      <vt:lpstr>Rozkłady jazdy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Oskar</dc:creator>
  <cp:lastModifiedBy>Konrad</cp:lastModifiedBy>
  <cp:revision>28</cp:revision>
  <dcterms:created xsi:type="dcterms:W3CDTF">2014-05-17T17:33:48Z</dcterms:created>
  <dcterms:modified xsi:type="dcterms:W3CDTF">2014-09-24T16:23:04Z</dcterms:modified>
</cp:coreProperties>
</file>