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79E85-5D93-48A2-ACAC-F210D282C48A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6B6DB-31BC-4C3C-A2D1-FF18F2C5D6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157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E93A-6612-4EC7-A300-EA62385A3774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32D-6888-46DE-A119-11DEA21DC6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480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32D-6888-46DE-A119-11DEA21DC61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32D-6888-46DE-A119-11DEA21DC61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7424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83D-7291-4A6E-A464-189E4380AD14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FD5A-F337-4243-AC22-5893AF09BFCD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013-979B-4068-8C73-1CC727EC8652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C445-92CC-45D7-87FA-AA1C27A14761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12A-A64C-4FD0-BBB8-22D5D1D5952C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7253-1C95-4AC3-8BA8-EF5DE6A6AD04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6720-9652-4AA6-815F-BD10D34A46F6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03F3-E1C0-48BF-AE87-9C1F8F818EDF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81C3-5CE6-4B4E-BA66-B3E254F4E0A4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47AB-B468-448C-BB00-B18F1AD3FA41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FC8-04EA-4615-9F7A-5B4C0CBDA045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F10A-B076-4310-A3DD-431DEDA782FB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D118-397E-4056-B6F7-BCF2153D03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899592" y="-99392"/>
            <a:ext cx="7772400" cy="6481763"/>
          </a:xfrm>
        </p:spPr>
        <p:txBody>
          <a:bodyPr>
            <a:noAutofit/>
          </a:bodyPr>
          <a:lstStyle/>
          <a:p>
            <a:r>
              <a:rPr lang="pl-PL" sz="16600" baseline="-25000" dirty="0" smtClean="0"/>
              <a:t>Komputer tak!!!</a:t>
            </a:r>
            <a:br>
              <a:rPr lang="pl-PL" sz="16600" baseline="-25000" dirty="0" smtClean="0"/>
            </a:br>
            <a:r>
              <a:rPr lang="pl-PL" sz="16600" baseline="-25000" dirty="0" smtClean="0"/>
              <a:t>ale jaki???</a:t>
            </a:r>
            <a:endParaRPr lang="pl-PL" sz="16600" baseline="-25000" dirty="0"/>
          </a:p>
        </p:txBody>
      </p:sp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15616" y="692696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683568" y="2708920"/>
            <a:ext cx="770485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pl-PL" dirty="0" smtClean="0">
                <a:ea typeface="Calibri"/>
                <a:cs typeface="Calibri"/>
              </a:rPr>
              <a:t>  Znak spacji stawia się za znakami interpunkcyjnymi ( po kropce, przecinku, </a:t>
            </a:r>
            <a:br>
              <a:rPr lang="pl-PL" dirty="0" smtClean="0">
                <a:ea typeface="Calibri"/>
                <a:cs typeface="Calibri"/>
              </a:rPr>
            </a:br>
            <a:r>
              <a:rPr lang="pl-PL" dirty="0" smtClean="0">
                <a:ea typeface="Calibri"/>
                <a:cs typeface="Calibri"/>
              </a:rPr>
              <a:t>    znaku zapytania, wykrzykniku itp.).</a:t>
            </a:r>
            <a:endParaRPr lang="pl-PL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pl-PL" dirty="0" smtClean="0">
                <a:ea typeface="Calibri"/>
                <a:cs typeface="Calibri"/>
              </a:rPr>
              <a:t>  Klawisz </a:t>
            </a:r>
            <a:r>
              <a:rPr lang="pl-PL" b="1" dirty="0" smtClean="0">
                <a:ea typeface="Calibri"/>
                <a:cs typeface="Calibri"/>
              </a:rPr>
              <a:t>ENTER</a:t>
            </a:r>
            <a:r>
              <a:rPr lang="pl-PL" dirty="0" smtClean="0">
                <a:ea typeface="Calibri"/>
                <a:cs typeface="Calibri"/>
              </a:rPr>
              <a:t> klika się na końcu akapitu. (Klawiszem </a:t>
            </a:r>
            <a:r>
              <a:rPr lang="pl-PL" b="1" dirty="0" smtClean="0">
                <a:ea typeface="Calibri"/>
                <a:cs typeface="Calibri"/>
              </a:rPr>
              <a:t>ENTER</a:t>
            </a:r>
            <a:r>
              <a:rPr lang="pl-PL" dirty="0" smtClean="0">
                <a:ea typeface="Calibri"/>
                <a:cs typeface="Calibri"/>
              </a:rPr>
              <a:t> rozpoczynamy </a:t>
            </a:r>
            <a:br>
              <a:rPr lang="pl-PL" dirty="0" smtClean="0">
                <a:ea typeface="Calibri"/>
                <a:cs typeface="Calibri"/>
              </a:rPr>
            </a:br>
            <a:r>
              <a:rPr lang="pl-PL" dirty="0" smtClean="0">
                <a:ea typeface="Calibri"/>
                <a:cs typeface="Calibri"/>
              </a:rPr>
              <a:t>    i kończymy akapit).</a:t>
            </a:r>
            <a:endParaRPr lang="pl-PL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pl-PL" dirty="0" smtClean="0">
                <a:ea typeface="Calibri"/>
                <a:cs typeface="Calibri"/>
              </a:rPr>
              <a:t>  W celu uzyskania Wielkich liter, należy wcisnąć klawisz </a:t>
            </a:r>
            <a:r>
              <a:rPr lang="pl-PL" b="1" dirty="0" smtClean="0">
                <a:ea typeface="Calibri"/>
                <a:cs typeface="Calibri"/>
              </a:rPr>
              <a:t>SHIFT</a:t>
            </a:r>
            <a:r>
              <a:rPr lang="pl-PL" dirty="0" smtClean="0">
                <a:ea typeface="Calibri"/>
                <a:cs typeface="Calibri"/>
              </a:rPr>
              <a:t> i konkretną literę. </a:t>
            </a:r>
            <a:endParaRPr lang="pl-PL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pl-PL" dirty="0" smtClean="0">
                <a:ea typeface="Calibri"/>
                <a:cs typeface="Calibri"/>
              </a:rPr>
              <a:t>  Przesuwający się kursor tekstowy automatycznie przechodzi do nowej linii.</a:t>
            </a:r>
            <a:endParaRPr lang="pl-PL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dirty="0" smtClean="0">
                <a:ea typeface="Calibri"/>
                <a:cs typeface="Calibri"/>
              </a:rPr>
              <a:t>  W celu przejścia do następnej linii używamy tzw. </a:t>
            </a:r>
            <a:r>
              <a:rPr lang="pl-PL" b="1" dirty="0" smtClean="0">
                <a:ea typeface="Calibri"/>
                <a:cs typeface="Calibri"/>
              </a:rPr>
              <a:t>miękkiego Entera</a:t>
            </a:r>
            <a:r>
              <a:rPr lang="pl-PL" dirty="0" smtClean="0">
                <a:ea typeface="Calibri"/>
                <a:cs typeface="Calibri"/>
              </a:rPr>
              <a:t> jest to</a:t>
            </a:r>
            <a:br>
              <a:rPr lang="pl-PL" dirty="0" smtClean="0">
                <a:ea typeface="Calibri"/>
                <a:cs typeface="Calibri"/>
              </a:rPr>
            </a:br>
            <a:r>
              <a:rPr lang="pl-PL" dirty="0" smtClean="0">
                <a:ea typeface="Calibri"/>
                <a:cs typeface="Calibri"/>
              </a:rPr>
              <a:t>    kombinacja klawiszy </a:t>
            </a:r>
            <a:r>
              <a:rPr lang="pl-PL" b="1" dirty="0" err="1" smtClean="0">
                <a:ea typeface="Calibri"/>
                <a:cs typeface="Calibri"/>
              </a:rPr>
              <a:t>Shift+Enter</a:t>
            </a:r>
            <a:r>
              <a:rPr lang="pl-PL" b="1" dirty="0" smtClean="0">
                <a:ea typeface="Calibri"/>
                <a:cs typeface="Calibri"/>
              </a:rPr>
              <a:t>.</a:t>
            </a:r>
            <a:endParaRPr lang="pl-PL" dirty="0" smtClean="0">
              <a:ea typeface="Calibri"/>
              <a:cs typeface="Times New Roman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483768" y="1844824"/>
            <a:ext cx="456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Times New Roman"/>
                <a:cs typeface="Calibri"/>
              </a:rPr>
              <a:t>Wprowadzanie i edytowanie tekstu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ymbol zastępczy zawartości 5" descr="kopiowani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132856"/>
            <a:ext cx="5568193" cy="3672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91880" y="1124744"/>
            <a:ext cx="247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Calibri"/>
              </a:rPr>
              <a:t>Wstawianie tekstu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1187624" y="764704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7" name="Prostokąt 6"/>
          <p:cNvSpPr/>
          <p:nvPr/>
        </p:nvSpPr>
        <p:spPr>
          <a:xfrm>
            <a:off x="251520" y="2420888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 celu wstawienia tekstu,  należy tekst zaznaczyć z innego dokumentu lub strony internetowej poprzez wciśnięcie lewego przycisku myszki i przeciągnięcie myszki wzdłuż tekstu, a następnie wciśnięcie prawego przycisku myszki i kliknięcie na przycisk kopiuj.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259632" y="836712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pic>
        <p:nvPicPr>
          <p:cNvPr id="5" name="Symbol zastępczy zawartości 5" descr="wytnij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888432" cy="352839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835696" y="148478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ea typeface="Calibri"/>
                <a:cs typeface="Calibri"/>
              </a:rPr>
              <a:t>Przenoszenie, kopiowanie i zastępowanie tekstu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179512" y="220486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W celu przeniesienia tekstu należy fragment który chcemy przenieść zaznaczyć i użyć funkcji Wytnij lub Kopiuj w Narzędziach głównych.</a:t>
            </a:r>
            <a:endParaRPr lang="pl-PL" sz="1600" dirty="0">
              <a:ea typeface="Calibri"/>
              <a:cs typeface="Times New Roman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3501008"/>
            <a:ext cx="4572000" cy="1973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b="1" dirty="0" smtClean="0">
                <a:ea typeface="Calibri"/>
                <a:cs typeface="Calibri"/>
              </a:rPr>
              <a:t>Wytnij</a:t>
            </a:r>
            <a:r>
              <a:rPr lang="pl-PL" sz="1600" dirty="0" smtClean="0">
                <a:ea typeface="Calibri"/>
                <a:cs typeface="Calibri"/>
              </a:rPr>
              <a:t> </a:t>
            </a:r>
            <a:r>
              <a:rPr lang="pl-PL" sz="1600" b="1" dirty="0" smtClean="0">
                <a:ea typeface="Calibri"/>
                <a:cs typeface="Calibri"/>
              </a:rPr>
              <a:t>(</a:t>
            </a:r>
            <a:r>
              <a:rPr lang="pl-PL" sz="1600" b="1" dirty="0" err="1" smtClean="0">
                <a:ea typeface="Calibri"/>
                <a:cs typeface="Calibri"/>
              </a:rPr>
              <a:t>Ctrl</a:t>
            </a:r>
            <a:r>
              <a:rPr lang="pl-PL" sz="1600" b="1" dirty="0" smtClean="0">
                <a:ea typeface="Calibri"/>
                <a:cs typeface="Calibri"/>
              </a:rPr>
              <a:t>+ X)</a:t>
            </a:r>
            <a:r>
              <a:rPr lang="pl-PL" sz="1600" dirty="0" smtClean="0">
                <a:ea typeface="Calibri"/>
                <a:cs typeface="Calibri"/>
              </a:rPr>
              <a:t> – umożliwia wycięcie zaznaczenia z dokumentu i umieszczenie go w Schowku.</a:t>
            </a:r>
            <a:endParaRPr lang="pl-PL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b="1" dirty="0" smtClean="0">
                <a:ea typeface="Calibri"/>
                <a:cs typeface="Calibri"/>
              </a:rPr>
              <a:t>Kopiuj (</a:t>
            </a:r>
            <a:r>
              <a:rPr lang="pl-PL" sz="1600" b="1" dirty="0" err="1" smtClean="0">
                <a:ea typeface="Calibri"/>
                <a:cs typeface="Calibri"/>
              </a:rPr>
              <a:t>Ctrl+C</a:t>
            </a:r>
            <a:r>
              <a:rPr lang="pl-PL" sz="1600" b="1" dirty="0" smtClean="0">
                <a:ea typeface="Calibri"/>
                <a:cs typeface="Calibri"/>
              </a:rPr>
              <a:t>) – </a:t>
            </a:r>
            <a:r>
              <a:rPr lang="pl-PL" sz="1600" dirty="0" smtClean="0">
                <a:ea typeface="Calibri"/>
                <a:cs typeface="Calibri"/>
              </a:rPr>
              <a:t>Umożliwia skopiowanie zaznaczenia i umieszczenie go w Schowku.</a:t>
            </a:r>
            <a:endParaRPr lang="pl-PL" sz="1600" dirty="0" smtClean="0">
              <a:ea typeface="Calibri"/>
              <a:cs typeface="Times New Roman"/>
            </a:endParaRPr>
          </a:p>
          <a:p>
            <a:r>
              <a:rPr lang="pl-PL" sz="1600" b="1" dirty="0" smtClean="0">
                <a:ea typeface="Calibri"/>
                <a:cs typeface="Calibri"/>
              </a:rPr>
              <a:t>Wklej (</a:t>
            </a:r>
            <a:r>
              <a:rPr lang="pl-PL" sz="1600" b="1" dirty="0" err="1" smtClean="0">
                <a:ea typeface="Calibri"/>
                <a:cs typeface="Calibri"/>
              </a:rPr>
              <a:t>Ctrl+V</a:t>
            </a:r>
            <a:r>
              <a:rPr lang="pl-PL" sz="1600" b="1" dirty="0" smtClean="0">
                <a:ea typeface="Calibri"/>
                <a:cs typeface="Calibri"/>
              </a:rPr>
              <a:t>)</a:t>
            </a:r>
            <a:r>
              <a:rPr lang="pl-PL" sz="1600" dirty="0" smtClean="0">
                <a:ea typeface="Calibri"/>
                <a:cs typeface="Calibri"/>
              </a:rPr>
              <a:t> – Umożliwia wklejanie zawartości schowka w dowolne miejsce w dokumencie.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15616" y="692696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1691680" y="2996952"/>
            <a:ext cx="5976664" cy="279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Formatowanie znaków dokonujemy za pomocą zakładki </a:t>
            </a:r>
            <a:r>
              <a:rPr lang="pl-PL" b="1" dirty="0" smtClean="0">
                <a:ea typeface="Calibri"/>
                <a:cs typeface="Calibri"/>
              </a:rPr>
              <a:t>Narzędzia główne Czcionka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48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W zakładce możemy zmienić krój czcionki, jej wielkość, pogrubienie, kursywę, podkreślenie, przekreślenie, kolor wyróżnienia tekstu, kolor czcionki, zmianę wielkości liter.</a:t>
            </a:r>
            <a:endParaRPr lang="pl-PL" dirty="0" smtClean="0">
              <a:ea typeface="Calibri"/>
              <a:cs typeface="Times New Roman"/>
            </a:endParaRPr>
          </a:p>
        </p:txBody>
      </p:sp>
      <p:pic>
        <p:nvPicPr>
          <p:cNvPr id="6" name="Obraz 5" descr="formatowanie tekstu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3717032"/>
            <a:ext cx="3096344" cy="96159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67744" y="1916832"/>
            <a:ext cx="4350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Times New Roman"/>
                <a:cs typeface="Calibri"/>
              </a:rPr>
              <a:t>Formatowanie znaków i akapitów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15616" y="692696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1403648" y="3068960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Calibri"/>
                <a:cs typeface="Calibri"/>
              </a:rPr>
              <a:t>Akapity tworzy się wciskając klawisz</a:t>
            </a:r>
            <a:r>
              <a:rPr lang="pl-PL" b="1" dirty="0" smtClean="0">
                <a:ea typeface="Calibri"/>
                <a:cs typeface="Calibri"/>
              </a:rPr>
              <a:t> ENTER </a:t>
            </a:r>
            <a:r>
              <a:rPr lang="pl-PL" dirty="0" smtClean="0">
                <a:ea typeface="Calibri"/>
                <a:cs typeface="Calibri"/>
              </a:rPr>
              <a:t>na końcu treści stanowiącej zazwyczaj tematyczną całość. Zwykle akapit ma więcej niż jeden wiersz tekstu. </a:t>
            </a:r>
            <a:br>
              <a:rPr lang="pl-PL" dirty="0" smtClean="0">
                <a:ea typeface="Calibri"/>
                <a:cs typeface="Calibri"/>
              </a:rPr>
            </a:br>
            <a:r>
              <a:rPr lang="pl-PL" dirty="0" smtClean="0">
                <a:ea typeface="Calibri"/>
                <a:cs typeface="Calibri"/>
              </a:rPr>
              <a:t>Formatowanie akapitu polega na zmianie sposobu rozmieszczenia tekstu, zmianie wcięć pierwszego wiersza lub całego akapitu oraz odstępów między wierszami, przed i po akapicie.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203848" y="1988840"/>
            <a:ext cx="267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Calibri"/>
              </a:rPr>
              <a:t>Tworzenie akapitów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043608" y="548680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1187624" y="134076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ea typeface="Times New Roman"/>
                <a:cs typeface="Calibri"/>
              </a:rPr>
              <a:t>Wypunktowanie i numerowanie, wyrównywanie tekstu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323528" y="1988840"/>
            <a:ext cx="5400600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Calibri"/>
              </a:rPr>
              <a:t>Wypunktowanie – </a:t>
            </a:r>
            <a:r>
              <a:rPr lang="pl-PL" dirty="0" smtClean="0">
                <a:ea typeface="Calibri"/>
                <a:cs typeface="Calibri"/>
              </a:rPr>
              <a:t>Umożliwia rozpoczęcie listy punktowej</a:t>
            </a:r>
            <a:endParaRPr lang="pl-P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Calibri"/>
              </a:rPr>
              <a:t>Numerowanie</a:t>
            </a:r>
            <a:r>
              <a:rPr lang="pl-PL" dirty="0" smtClean="0">
                <a:ea typeface="Calibri"/>
                <a:cs typeface="Calibri"/>
              </a:rPr>
              <a:t> – Umożliwia rozpoczęcie listy numerowej</a:t>
            </a:r>
            <a:endParaRPr lang="pl-P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Calibri"/>
              </a:rPr>
              <a:t>Lista wielopoziomowa</a:t>
            </a:r>
            <a:r>
              <a:rPr lang="pl-PL" dirty="0" smtClean="0">
                <a:ea typeface="Calibri"/>
                <a:cs typeface="Calibri"/>
              </a:rPr>
              <a:t> – Umożliwia rozpoczęcie listy wielopoziomowej.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pl-PL" b="1" dirty="0" smtClean="0">
                <a:ea typeface="Calibri"/>
                <a:cs typeface="Calibri"/>
              </a:rPr>
              <a:t>Wyrównywanie tekstu – </a:t>
            </a:r>
            <a:r>
              <a:rPr lang="pl-PL" dirty="0" smtClean="0">
                <a:ea typeface="Calibri"/>
                <a:cs typeface="Calibri"/>
              </a:rPr>
              <a:t>tekst można wyrównywać do lewej strony kartki, do środka, do prawej strony, jak również wyjustować (tzn. wyrównać tekst do lewego i prawego marginesu – dzięki czemu można uzyskać estetyczny układ tekstu wzdłuż lewej i prawej krawędzi strony</a:t>
            </a:r>
          </a:p>
          <a:p>
            <a:r>
              <a:rPr lang="pl-PL" b="1" dirty="0" smtClean="0"/>
              <a:t>Interlinia</a:t>
            </a:r>
            <a:r>
              <a:rPr lang="pl-PL" dirty="0" smtClean="0"/>
              <a:t> – umożliwia zmianę odstępów między wierszami tekstu</a:t>
            </a:r>
          </a:p>
        </p:txBody>
      </p:sp>
      <p:pic>
        <p:nvPicPr>
          <p:cNvPr id="8" name="Obraz 7" descr="wypunktowanie iinterli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132856"/>
            <a:ext cx="3009565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15616" y="620688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2699792" y="1268760"/>
            <a:ext cx="3831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Calibri"/>
              </a:rPr>
              <a:t>Orientacja strony i Marginesy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179512" y="1916832"/>
            <a:ext cx="259228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Chcąc zmienić orientację strony należy kliknąć przycisk </a:t>
            </a:r>
            <a:r>
              <a:rPr lang="pl-PL" sz="1400" b="1" dirty="0" smtClean="0">
                <a:ea typeface="Times New Roman"/>
                <a:cs typeface="Calibri"/>
              </a:rPr>
              <a:t>Orientacja</a:t>
            </a:r>
            <a:r>
              <a:rPr lang="pl-PL" dirty="0" smtClean="0">
                <a:ea typeface="Calibri"/>
                <a:cs typeface="Calibri"/>
              </a:rPr>
              <a:t> i z rozwijanej listy wybrać opcję </a:t>
            </a:r>
            <a:r>
              <a:rPr lang="pl-PL" sz="1400" b="1" dirty="0" smtClean="0">
                <a:ea typeface="Times New Roman"/>
                <a:cs typeface="Calibri"/>
              </a:rPr>
              <a:t>Pozioma</a:t>
            </a:r>
            <a:r>
              <a:rPr lang="pl-PL" dirty="0" smtClean="0">
                <a:ea typeface="Calibri"/>
                <a:cs typeface="Calibri"/>
              </a:rPr>
              <a:t> (gdy była ustawiona pionowa orientacja) lub </a:t>
            </a:r>
            <a:r>
              <a:rPr lang="pl-PL" sz="1400" b="1" dirty="0" smtClean="0">
                <a:ea typeface="Times New Roman"/>
                <a:cs typeface="Calibri"/>
              </a:rPr>
              <a:t>Pionowa</a:t>
            </a:r>
            <a:r>
              <a:rPr lang="pl-PL" dirty="0" smtClean="0">
                <a:ea typeface="Calibri"/>
                <a:cs typeface="Calibri"/>
              </a:rPr>
              <a:t> (gdy była ustawiona pozioma orientacja)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7" name="Symbol zastępczy zawartości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283968" y="4149080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Calibri"/>
                <a:cs typeface="Calibri"/>
              </a:rPr>
              <a:t>W celu zmiany ustawienia marginesów należy kliknąć przycisk </a:t>
            </a:r>
            <a:r>
              <a:rPr lang="pl-PL" sz="1400" b="1" dirty="0" smtClean="0">
                <a:ea typeface="Times New Roman"/>
                <a:cs typeface="Calibri"/>
              </a:rPr>
              <a:t>Marginesy</a:t>
            </a:r>
            <a:r>
              <a:rPr lang="pl-PL" dirty="0" smtClean="0">
                <a:ea typeface="Calibri"/>
                <a:cs typeface="Calibri"/>
              </a:rPr>
              <a:t>.</a:t>
            </a:r>
            <a:endParaRPr lang="pl-PL" sz="3200" dirty="0"/>
          </a:p>
        </p:txBody>
      </p:sp>
      <p:pic>
        <p:nvPicPr>
          <p:cNvPr id="9" name="Obraz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60848"/>
            <a:ext cx="29523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15616" y="620688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2483768" y="1196752"/>
            <a:ext cx="425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Calibri"/>
              </a:rPr>
              <a:t>Numery stron, </a:t>
            </a:r>
            <a:r>
              <a:rPr lang="pl-PL" sz="2400" dirty="0" smtClean="0">
                <a:ea typeface="Times New Roman"/>
                <a:cs typeface="Calibri"/>
              </a:rPr>
              <a:t>Nagłówek/Stopka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611560" y="2060848"/>
            <a:ext cx="228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Calibri"/>
                <a:cs typeface="Calibri"/>
              </a:rPr>
              <a:t>Nagłówek i stopka to odpowiednio górna i dolna część dokumentu, w której z reguły znajdują się informacje dotyczące dokumentu np. numeru strony, dane autora.</a:t>
            </a:r>
            <a:endParaRPr lang="pl-PL" dirty="0" smtClean="0">
              <a:ea typeface="Calibri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03848" y="3212976"/>
            <a:ext cx="3078088" cy="296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Kliknięcie bieżącej opcji spowoduje rozwinięcie listy możliwości związanych </a:t>
            </a:r>
            <a:br>
              <a:rPr lang="pl-PL" dirty="0" smtClean="0">
                <a:ea typeface="Calibri"/>
                <a:cs typeface="Calibri"/>
              </a:rPr>
            </a:br>
            <a:r>
              <a:rPr lang="pl-PL" dirty="0" smtClean="0">
                <a:ea typeface="Calibri"/>
                <a:cs typeface="Calibri"/>
              </a:rPr>
              <a:t>z umiejscowieniem numerów stron na stronach dokumentu. Każda z dostępnych pozycji list rozwijanych zawiera precyzyjną informację o sposobie umieszczenia numeru.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2088231" cy="23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15616" y="620688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1979712" y="1412776"/>
            <a:ext cx="5523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Times New Roman"/>
                <a:cs typeface="Calibri"/>
              </a:rPr>
              <a:t>Zapisywanie dokumentu, zapisywanie jako </a:t>
            </a:r>
            <a:endParaRPr lang="pl-PL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672408" cy="43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395536" y="2420888"/>
            <a:ext cx="4572000" cy="2578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W celu zapisania dokumentu należy przycisnąć Przycisk pakietu Office, a następnie wybrać funkcję zapisz.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Nowy dokument możemy zapisać pod  wskazaną nazwą.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Calibri"/>
              </a:rPr>
              <a:t>Dokument który posiadał nazwę zapisuje się automatycznie. </a:t>
            </a:r>
            <a:endParaRPr lang="pl-PL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620688"/>
            <a:ext cx="113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pic>
        <p:nvPicPr>
          <p:cNvPr id="5" name="Symbol zastępczy zawartości 7" descr="2okno excel 200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6768752" cy="488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54868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Komputer stacjonarny – PC ?</a:t>
            </a:r>
            <a:endParaRPr lang="pl-PL" sz="2800" dirty="0"/>
          </a:p>
        </p:txBody>
      </p:sp>
      <p:pic>
        <p:nvPicPr>
          <p:cNvPr id="1026" name="Picture 2" descr="http://www.dell24.pl/photos/519c92f12357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384376" cy="2550809"/>
          </a:xfrm>
          <a:prstGeom prst="rect">
            <a:avLst/>
          </a:prstGeom>
          <a:noFill/>
        </p:spPr>
      </p:pic>
      <p:pic>
        <p:nvPicPr>
          <p:cNvPr id="1028" name="Picture 4" descr="http://suwalki-info24.pl/reklama/kompu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094">
            <a:off x="6179866" y="3181744"/>
            <a:ext cx="2735067" cy="2097176"/>
          </a:xfrm>
          <a:prstGeom prst="rect">
            <a:avLst/>
          </a:prstGeom>
          <a:noFill/>
        </p:spPr>
      </p:pic>
      <p:pic>
        <p:nvPicPr>
          <p:cNvPr id="1030" name="Picture 6" descr="http://s2.blomedia.pl/gadzetomania.pl/images/2012/08/SamsungAIOSeries7-2-306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2448272" cy="1837845"/>
          </a:xfrm>
          <a:prstGeom prst="rect">
            <a:avLst/>
          </a:prstGeom>
          <a:noFill/>
        </p:spPr>
      </p:pic>
      <p:pic>
        <p:nvPicPr>
          <p:cNvPr id="1032" name="Picture 8" descr="https://moneyzoom.pl/blog/wp-content/uploads/2010/12/k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5653">
            <a:off x="353371" y="3744418"/>
            <a:ext cx="3073078" cy="2450295"/>
          </a:xfrm>
          <a:prstGeom prst="rect">
            <a:avLst/>
          </a:prstGeom>
          <a:noFill/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8" name="Obraz 7" descr="NASK+MKiD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620688"/>
            <a:ext cx="113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1259632" y="1268760"/>
            <a:ext cx="293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dirty="0" smtClean="0"/>
              <a:t>Pasek narzędzi Szybki dostęp</a:t>
            </a:r>
            <a:endParaRPr lang="pl-PL" dirty="0"/>
          </a:p>
        </p:txBody>
      </p:sp>
      <p:pic>
        <p:nvPicPr>
          <p:cNvPr id="6" name="Obraz 5" descr="szybki dostęp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2143140" cy="42862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95536" y="1844824"/>
            <a:ext cx="150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spcBef>
                <a:spcPct val="0"/>
              </a:spcBef>
            </a:pPr>
            <a:r>
              <a:rPr lang="pl-PL" dirty="0" smtClean="0"/>
              <a:t>Pasek formuły</a:t>
            </a:r>
            <a:endParaRPr lang="pl-PL" dirty="0"/>
          </a:p>
        </p:txBody>
      </p:sp>
      <p:pic>
        <p:nvPicPr>
          <p:cNvPr id="8" name="Obraz 7" descr="pasek formuły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7744" y="1772816"/>
            <a:ext cx="6643734" cy="35719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403648" y="2924944"/>
            <a:ext cx="140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dirty="0" smtClean="0"/>
              <a:t>Pasek adresu</a:t>
            </a:r>
            <a:endParaRPr lang="pl-PL" dirty="0"/>
          </a:p>
        </p:txBody>
      </p:sp>
      <p:pic>
        <p:nvPicPr>
          <p:cNvPr id="10" name="Obraz 9" descr="2pasek adresu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420888"/>
            <a:ext cx="1714512" cy="1571637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83568" y="5301208"/>
            <a:ext cx="160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dirty="0" smtClean="0"/>
              <a:t>Obszar roboczy</a:t>
            </a:r>
            <a:endParaRPr lang="pl-PL" dirty="0"/>
          </a:p>
        </p:txBody>
      </p:sp>
      <p:pic>
        <p:nvPicPr>
          <p:cNvPr id="12" name="Obraz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93096"/>
            <a:ext cx="4320480" cy="192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620688"/>
            <a:ext cx="113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2915816" y="1412776"/>
            <a:ext cx="3080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Calibri"/>
              </a:rPr>
              <a:t>Wprowadzanie danych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1547664" y="2996952"/>
            <a:ext cx="439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Kliknąć komórkę, w której umieszczamy dane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403648" y="4005064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Wprowadzić wartość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619672" y="515719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/>
              <a:t>Wcisnąć klawisz </a:t>
            </a:r>
            <a:r>
              <a:rPr lang="pl-PL" b="1" dirty="0" smtClean="0"/>
              <a:t>Enter</a:t>
            </a:r>
            <a:endParaRPr lang="pl-P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620688"/>
            <a:ext cx="113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2987824" y="1556792"/>
            <a:ext cx="3235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Calibri"/>
              </a:rPr>
              <a:t>Formatowanie komórek</a:t>
            </a:r>
            <a:endParaRPr lang="pl-PL" sz="2400" dirty="0"/>
          </a:p>
        </p:txBody>
      </p:sp>
      <p:pic>
        <p:nvPicPr>
          <p:cNvPr id="6" name="Symbol zastępczy zawartości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2151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620688"/>
            <a:ext cx="113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3059832" y="2060848"/>
            <a:ext cx="285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Times New Roman"/>
              </a:rPr>
              <a:t>Odwołania względne</a:t>
            </a:r>
            <a:endParaRPr lang="pl-PL" sz="2400" dirty="0"/>
          </a:p>
        </p:txBody>
      </p:sp>
      <p:pic>
        <p:nvPicPr>
          <p:cNvPr id="6" name="Symbol zastępczy zawartości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620688"/>
            <a:ext cx="113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2915816" y="1916832"/>
            <a:ext cx="3292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ea typeface="Calibri"/>
                <a:cs typeface="Times New Roman"/>
              </a:rPr>
              <a:t>Odwołania bezwzględne</a:t>
            </a:r>
            <a:endParaRPr lang="pl-PL" sz="2400" dirty="0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4944"/>
            <a:ext cx="46434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620688"/>
            <a:ext cx="113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1403648" y="148478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/>
              <a:t>Funkcja</a:t>
            </a:r>
            <a:r>
              <a:rPr lang="pl-PL" dirty="0" smtClean="0"/>
              <a:t> jest to zaprogramowana komenda, która w momencie jej wywołania i podania parametrów powoduje działanie jej przypisane.</a:t>
            </a: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64294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214950"/>
            <a:ext cx="52864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3059832" y="28529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Do zobaczenia</a:t>
            </a:r>
            <a:endParaRPr lang="pl-PL" sz="3600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/>
          <a:p>
            <a:r>
              <a:rPr lang="pl-PL" smtClean="0"/>
              <a:t>opr: Konrad Prośniak  zdj: Internet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54868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Komputer mobilny – laptop, tablet?</a:t>
            </a:r>
            <a:endParaRPr lang="pl-PL" sz="4000" dirty="0"/>
          </a:p>
        </p:txBody>
      </p:sp>
      <p:pic>
        <p:nvPicPr>
          <p:cNvPr id="15364" name="Picture 4" descr="http://i.iplsc.com/test-acer-aspire-s3-ultrabook-dla-mas/0001U1H20BIOWGNU-C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26551"/>
            <a:ext cx="3096344" cy="2053909"/>
          </a:xfrm>
          <a:prstGeom prst="rect">
            <a:avLst/>
          </a:prstGeom>
          <a:noFill/>
        </p:spPr>
      </p:pic>
      <p:pic>
        <p:nvPicPr>
          <p:cNvPr id="15366" name="Picture 6" descr="http://i.mobimaniak.pl/mobimaniak/2011/12/Kookabu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3121">
            <a:off x="677732" y="4827176"/>
            <a:ext cx="2448272" cy="1836204"/>
          </a:xfrm>
          <a:prstGeom prst="rect">
            <a:avLst/>
          </a:prstGeom>
          <a:noFill/>
        </p:spPr>
      </p:pic>
      <p:pic>
        <p:nvPicPr>
          <p:cNvPr id="15368" name="Picture 8" descr="http://i01.i.aliimg.com/wsphoto/v0/624562625/Wholesale-2pcs-lot-10-2-inch-Windows-7-tablets-pc-Atom-N455-font-b-Palmtop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4167">
            <a:off x="6045630" y="4637023"/>
            <a:ext cx="2911645" cy="1895501"/>
          </a:xfrm>
          <a:prstGeom prst="rect">
            <a:avLst/>
          </a:prstGeom>
          <a:noFill/>
        </p:spPr>
      </p:pic>
      <p:pic>
        <p:nvPicPr>
          <p:cNvPr id="15370" name="Picture 10" descr="http://www.is.umk.pl/%7Educh/Wyklady/komput/w04/Palmtopy_files/PALM_m515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564904"/>
            <a:ext cx="1950313" cy="2476897"/>
          </a:xfrm>
          <a:prstGeom prst="rect">
            <a:avLst/>
          </a:prstGeom>
          <a:noFill/>
        </p:spPr>
      </p:pic>
      <p:pic>
        <p:nvPicPr>
          <p:cNvPr id="15372" name="Picture 12" descr="http://i2.cdn.turner.com/cnn/dam/assets/131022153616-microsoft-surface-2-tablet-horizontal-gall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3" y="1484784"/>
            <a:ext cx="3072341" cy="1728192"/>
          </a:xfrm>
          <a:prstGeom prst="rect">
            <a:avLst/>
          </a:prstGeom>
          <a:noFill/>
        </p:spPr>
      </p:pic>
      <p:pic>
        <p:nvPicPr>
          <p:cNvPr id="15374" name="Picture 14" descr="http://s3.egospodarka.pl/grafika/HTC/Palmtop-HTC-TyTN-II-JDUYy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340768"/>
            <a:ext cx="2225223" cy="1824683"/>
          </a:xfrm>
          <a:prstGeom prst="rect">
            <a:avLst/>
          </a:prstGeom>
          <a:noFill/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1" name="Obraz 10" descr="NASK+MKiD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Internet co to jest z skąd to wziąć</a:t>
            </a:r>
            <a:endParaRPr lang="pl-PL" sz="4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24000" y="3199268"/>
          <a:ext cx="6096000" cy="45946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4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473" marR="18473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Siedziba Internetu przez cały czas była bliżej niż mogliśmy się spodziewać (fot. http://olgierd.bblog.pl)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73" marR="18473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391" name="Obraz 1" descr="http://i.wp.pl/a/f/jpeg/28816/siedziba-internetu-sad-postanowienie-6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86618"/>
            <a:ext cx="7982760" cy="4922702"/>
          </a:xfrm>
          <a:prstGeom prst="rect">
            <a:avLst/>
          </a:prstGeom>
          <a:noFill/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6" name="Obraz 5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commons/d/d2/Internet_map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08720"/>
            <a:ext cx="5112567" cy="511256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83568" y="6926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Stacjonarny?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55172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Mobilny?</a:t>
            </a:r>
            <a:endParaRPr lang="pl-PL" sz="36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6" name="Obraz 5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Do czego może służyć komputer</a:t>
            </a:r>
            <a:endParaRPr lang="pl-PL" sz="4000" dirty="0"/>
          </a:p>
        </p:txBody>
      </p:sp>
      <p:sp>
        <p:nvSpPr>
          <p:cNvPr id="18434" name="AutoShape 2" descr="data:image/jpeg;base64,/9j/4AAQSkZJRgABAQAAAQABAAD/2wCEAAkGBxQSEhUUExQWFhQXFhcWFRYXGBccFxgVFxcYFhcZGBYdHSggGBwnHxcWITIhJSkrLi4vFx8zODMtNygtLiwBCgoKDg0OGhAQGiwkHCQsLCwsLCwsLCwsLCwsLCwsLCwsLCwsLCwsLCwsLCwsLCwsLCwsLCw3NywsNyw3LCw3LP/AABEIALcBEwMBIgACEQEDEQH/xAAcAAABBQEBAQAAAAAAAAAAAAAAAQMEBQYCBwj/xABSEAACAQIDBAYFBwgGBwcFAAABAgMAEQQSIQUGMUETIlFhgZEHMnGh0RQVI0JSksEWVHKCsdLT8DNDU6KywiRVk6Sz4fFiY2SEo8PiCERlc4P/xAAYAQEBAQEBAAAAAAAAAAAAAAAAAQIDBP/EACARAQEAAgMBAAMBAQAAAAAAAAABAhESITFRAxNBImH/2gAMAwEAAhEDEQA/APcKKKKBjo3z3z9TkuX/ADXp+looCikJpaAoqHj9pRwlQ5ILXtYMeFr8BpxFYvaG+8kkkkeH6ONEJUySkZ2YX0iiJFzoeN+FNjYbb2quFi6RldxcDKmUtc/pMB76zZ9IkV7fJcWSeACxH/3awm8e0Xl2c8zSSuzuEvIRbq4g2Kxr1UFojw4016LNniXHoxsViVpPEWVdPa1/CrNaHt2EmLoGZGjJF8jZcw7jlJF/YTT1FFQFFFFAUUUUBRRRQFFFFAUUUUBRRRQMY2R1RiiB2AuFzZc3cDY2NRN3trDFQJMFKZr3VuKkG2vuPjVlXle9chw88jRmRWDxgmJyGWN2Ylso0YDpItGB0Vuy9B6pRXnm7u9eJGIhgmKzrLoJFQq6MASQ1gFcDgSByJ5Wr0K9AtFNQTq6hlIKngRwNO0BRRRQFJS0lAUUUUBRRRQLSUtVe3GlGXokL8bgSMluFtVBvzqW6FH6S8S0MEUqMFZZlAawJGa+q9h6viCagbJ9KUEs6QyRtEWHrkqUBsT1j9UaHX2VkfSftOUyQwyo6IqiVh0jOHuzKBdgLEBG4farz+fHdI5QaX1I9guL9vj21JV09s3+3nMBw02GZHzJLlYdZSDl1FjY6i3nXlUW0Z5p+knmkszBlyZReRT1RfLY2GaxIvcCoGI2r0cIgDZwhcqzXACu2Y2W+nb3k3qRgVllwiIJVTozLMocDrtmUxohsdf6TqkgdYVnJqI2LjkYIjOxEWYWHqkliWPn5CvTfQnB9JiWI4JEo/WLk/4RXneE27La7PFfsGHh/Fa9A9HEL40TEYjo8mT+jggF82fj1O6um2XrtFZQ7oyfnsv+yw38OuTua/57P/s8N/CojW0VkfyNb8+n/wBnhf4Nc/kYfz6f7mF/g0GvvResh+R3/jp/u4X+DUfH7vRQoXk2hMFUa6YXwsOhuT3CptW3vRevEdp7aVGIimxDWPGRIB7hED5gVCh3ga/XeW3MoIc396O1TnF4vfL0XrzjYuzYMSDlx2JR1tnR1wyst+4w6jvFWP5JJ/rCb/df4VWVG1vS1iDumn+sZv8Adf4VKN1l5bSm/wB1/hU2jbUVi/yY/wDyUvlhf4dId1j/AKyl+7hv4dNja14f6ZsOVxwYEqJcPGj24EJI7C456hfKtx+SjctpSfcw37tee+kyCbCPGi4gTh0JJeGEkWNrAhdO2qqmlMkJZo2lVypVnEjXuQt2uNVDXzWv2Vq9l7/YxIkU2lKzKW1sTDkN0zNre4JvY8qxgxczIwLs30QXKDkUGylb/b0JHde3AWq63X3jXDAiUWkKNGNPt2sTa50sOI5msRaXd3eN4sassim32RxCa3VCxA7R2WPfXs2xt54MRYKWRzwjkUq/hfRvAmvDt42PTSOxQCN1QtkQEAC5Be4vcva5BPComA2kY51xAdTIjApbUC41JvpzuB4mncPXrO+3pGXAy9DHD0zrbpLuUVSwuoBCnMbanha48LfcXe5doxM4To5EbK8ebNa+qkNYXBHcNQa+et49rtJIZWa7vIZHHInq+7S3datb6J951w885ZJGV416saliCGJGg/SI8a3/ABl79SVnNxN4Wx2HaZgBaV0FuGUWK+02I1rR0BRRRQFFFFAA0tNKesfYKcJoPP8A0z4YNg1II6RJVIXTMVIKtYcTYlTp2V4dgcKWxIjIYNMFiQgXKuzqFNuYuAD3MTytWy3o2vLicTLI7SZLlYQrBQEBIUcRodSTqbk1TbFxM0OJSZMplW4VmKORe3AEkkjlzFz21O9qpMZI+FmaNuhmKMyMNSAymxBAI599L88Stww0I9it+LVsY9kx4rFASPAZZGYuWjBbmzGxS4sLnjypcbsjCQMUk+T5rBlPRqAyMMyMOpwIIPieYrNy/wCLpiPl0/KGMfqRm3nQm1cUt8uVL8cqwLf3a1q+gwg+vB4Rx/u0iS4ECx6K/aEiFLnfhplG23irEl9BxP0Xu7fCmBt7Efb81X4Vr/lGD+2ngkP71Ow4vCEWW7HtVIyR4CX2eVTlfi6jFfPU/wBv3J8KbO2Jvt+5a23ynDDnJqbC0cWptew+l1NKm0cNltaYm3EJHf3T/wA2q878NRiRtqX7Q8l+FXWwMesgcSEmTTIAFCgXuxNtb8QPbVwdp4Tm09/0I/49PptbCqLET3+0UW/umqZZWzwmlUMakUsWYZo+kHSLfUoVa4BGt+BHeBU/eeWFMSkcFsnQ9IxDEhi7DIdSeVz+sKeTbuHHOc/qr+/XcG3MKoYLHNc8Tl1v9/8Am1c+/jXTPbRkVQCL5iGynQ9aw0IPIm1U4xk3d5LWyn2/huB6cH2f86aG8OEtb6X25dfO9bxysniWRkWmn7vALSCSftt36V6PsaLD4hM/StGCzRx5/ryLG0rADkoVTduFyBxNVTbbgy6pMoPMo47/AFitq1yvxnUY0TTXte/fbT9lOL0x4MvmPhWnO3MMOPS+/wDdro7xYe1ssntsb+eWryy+GozHRz/aXzFcuJx9ZfA1pvyhw/ZL5N+7T0W80CkHK5tyINjftsAacr8NRjpZJlUuT1QQL9599SMOsl1Z3AAIYCzEmxuOVXO1toRuA4DAXIuQTrxsNL248aa2NjUJYiIS2U3BzjLfQG62PhV/iNdsHBdKjGRGlMn0nRZGOdHOZGZuCqQAL35HXSvUY9y9myAf6LHooWwuNNTrY6m5OvGvJ/RNgGbGyMvVCxM0gANiCdFvbTrdYfoGvcsBhcmpN7gdtamM1azbdvnT0i7ufJcZJGEyoz5oBrrG1m0PYuq+Veieg3YJijnxLKR0uWNL81S5Yjuu1v1TXqEqK3rAH2gH9tKNBYDTsoqPsjZcWGjEUKBEBZrC/FiWJ17zUyuVNdVAUUUUBRRRQR2az1JqHN6/lUsVaPmjeHbmLw02JgyIF6WQm8UbFQzFrBytxoRwrL7AxMccquQ+dWzBkkKOLC/VIHt1Neo+mqFIcWshH9NGCe9kOU/3cleOzmznLwvcHuqWLHpeF3lwuYvFhHExzAzyzByM4KMzMYwSbMdSfPhTc22sNdFlwizCOPokIYghQ2YLnsbgZm0tpccOFeb/AClwcwY+dx5HSkmnLa3N+d/hU4rtt94cfhTD1MD0NmUli5NxfVfUB8iKoBtiD+yTl9aXs1+t21RBzT8WJKi1l7blVJ8yKcTa1Ta8Wg6NOXOXs1+t22pV2tH/AGScr6y+P1/ZVWcYexfup8KQ4xv+z9xPhTibX+Gx2cXWOM2tfWW47TbP7KaO01GnRR30vbpPH69UZxr933E+FHyx+77q/CnFdtbs6JpvUjw5OnVJcMe2wLa/8q4xcTxaSQxoeJzK44ceJ9lZX5W/d5D4UqYhu4ewD4VOBtoklXQ5cPfS4sb9/HTs51b7L3fxEwzrDCEuLu6BE7SQzDUWI4X4VQY/ZksUQkKyhSAbusYAB5lQxYeIFUTYg3vpf2Cpx34b01eOnWFsubDSkWuY48y8dbMVAPhWgTeVLWEWFJ/Q5/erzb5a3bTLykm5pfx7OT0bEbWDR5iY89jZclwq6k5SBZBYm/breos22EyvqhurAAvIwXMCOqjOQOOmmlYQYg2tyPEa28r1yshq3BNr0baH9kOX9Wvafw/ZQNsj+z/9NftX/ZpVQmMYDRrClfFufrGrxNrf53B/qwOP9WvbpSHaw/s+3+rTuty9tUvyp/tGpGL2k0gUWC5RbS2trDs7u+po2s12iLE5VGhI+jTXu4Ux84uT9H1L3BCgLmHVPWC6HUDyFVXTN2nzqUk3M9g+P41ZDb2P0DYOQyYiZyApRYsv2mvmv4Af3q9jw3qivNvRv1MDCyixcdIfE6e4LW/wE9xl5iutw625zLdTjXDVzI1gairKaki7Sg9P1DNTBUyIKKKKyoooooIs3reVSYzpUeb1qfi4Vb4PIf8A6isNeHCSfZeRL/pKrD/BXhtq+i/T1h82zA32J4z5hl/EV4DsvGxxEmSBZr2sGZltbjw43/CosQ2hIFc9HpxFadt6ECAphsPGUa6pbQt1crXFiSLsfaAeyqzb28RxIAMECG9y6IBIbdr8bd1Sb+LqKe1K/wCFIpruQaD+e2tIaNJQR30lu+qC/tpb99AHfVxHsdLRqXbpJFDLZeoM3AFr39thp31m5SerJtT3766SQjW9XEO7pe+SRWAzC9iOsturr7RrQd3bEgyAEMiWsfWf1fx8qz+zE1XeN3hMkZXL1iLE30142Fqoyxq4/J1shfMLASE9v0ZYe/Ka7bdohgvSLchj3DKAdfOpM8J/V1VHnNGf2VePu7a4zjMGVcuU+s4uBfz17qYxuwzGHN75clrA6h7625Wsav7Mb/U1VVm765oIoFdEK1d1xXajjUHNFLarzZW7UkqdIbpH2hQz91kLKCPG/dUt0KJadPwq7GzsKCQ2NZCDYhsK97+DmnfmzCEWGPGv/hpRx9pqbNPcd0IAuCwq8CMPDf2mNSffetLh2tWb2di2Xo0EEtrKuawAAAAvqeFaSNa9MsscbNJXSE86WlhfkQDXUia1F0FY3FWIqEi8KmiueTcFFFFYUUUUUDLR3bup8Ciigxnpfgz7JxHdkbykWvl9hX1h6RYs2zMYP+4kP3Rm/CvlKQa6UDFcEU9LGVNmBB7CLHyrgIaoRRTr+rXKKSakYrDuhyupVuwgg8uVFQTSeVPdAaTozQN+VW2G2kix5C8/eFdAv6t1uOXOqxoyKQRk8qlkqxbybTjb1mxR0K6yJwPEHq6359td4faMJazdOQxBLtISwYeq2lgba8Rfs7KoyndS9Eaz+uLtpikP9H8qfPZrvc9GVY3dBrbXieRJ58Ki4nasRJF58ouB9KbkEWN8xNr24C3wolQntpShHI1J+Of2nJbnacWp/wBIv29KOQsOXZpSfOcYGnygaW/pdP2cNT51UiJuQpBGavDFNkNFdmE0qxVtDdO208T+wUnR1KjwjMpKi4XU6geQJueHKmxDvWj2bvCqxhJM2gtoAQRxFr8P51rPZKdw2DaRgi2ue02GmpualkvpLo7jseZGYi4Um9ufC1+46e+msKt5EHayjzIFSJ9kyJe+WwF9GHaRw48qc2HDmxMA7ZovfItIlfUOx8K7rGzoUJVS639UlQSt+djpVhLFlNq72VOT1T4U5ikOa/bwrtu71XPXQgjuakMtNQxnjUjJWMr21PHCrT1IFpazWhRRRUBRRRQLRRRQU++K3wGLHbh5v+G1fKeLiKWYaEEEHsIOlfVe+ZtgMV/+iX/Aa8S9MG7sWECdEdGPkRbSgwseCkxLXUFjwv1VHsuSAPOucfsWaBgsqspbgLq1/YVJHhen9jbYliTKgQgXbrJmIsL8eQ/E1FxGNld1YsL36vYDxNgeQrPe2liN0sSUEkYDC1zZ41ZT2FWYEn2A0gwzlmQouIkKplYkqI7E3v6o7RrXGL3ixLRAFgFIvopGnC9wffULZmKmhk+jIzEhSONyddR3VP8AX9XpaY7YOIiALYfDkEX6sit5jpL38K5j2RLIV6GKFwQDckRgH2vIP55VWbS2hNK13cmwzA8Ba3Eedql7O2viIo2VWAVdBcXOoLZR5Vf9aToxj4JIXCSQRhuQBzXvpoVcg+Bqfh9gYp1zLh4bDkZVU+CmUVSTzyO2dmudTf8AR7KuJtvYkxhC4Fwt7DXrKGW59hHnS8jpASKQuYxAhcXutm0I0P17VY4vYGJjTO0MGS1zlkViB3qJL+QqqwmIkR86tZrvr+gMze2pe1ttTyjryDKFBsBa4JA4eNLy30dHtl7InxFujigAPAsco424ltaa2lgJoGCyRQ3PqlbMG5aFWPaOPbXWydp4iAEI9hmItxGa2Y27NDVfisVJI2d3ubFvYA1tOzWm7s6XuE3bxUiZhHhhb6rMob3m3vqrhw0rSGMRR519YZR1fab28qmvtnEqnRdLpdV9lxmGo46WqtwE0iv0ivZgHa/6GrDv5HxpLTpabR3fxEKdIyYdltc5CCwHaVNjb2XprZWyZsQLquHVSbAuvE8OQNMbU2jPLYSSlhdVta3rc7fzxrrAYiaELkkZb57gdqHW48QfGpvLR1sm1MDLh2CusBDeqUUFT28QCOI4ird93ZpELloojlRejTMFbKoW5tpc2vw4k1n5DLM+pLt1ToLnK1gSAOy9TpsTiI1MXSsAHKWPaoOg58h50uyI8eyAxKZrShsoX6tgBrmv3nlyq4m3Mnhj6VJYSQLlVaQONNfWQA+dUuGwEjIZQHIAVswVrEFsrdbhccfOnMTjJwej6SRhqtuPbw7NKXe+qdIjylzdiSTpxPh4VZ7Dgy4nDk/28PvkWq7oGUjMrLrpcEcDyvxrW7SRE6CVFKgLh5SCeYCOxue8E+NbnqXx9C4drcKlAqeZNVkbjkalxa8K9FjjKnQnlT1NwpYa8acrhfXSCkpaSooooooCiiigWiiigy/pLmK7PltzMan2M6g/tr5+322k0gUMbkuW9x+Ne4el/E5MCF+3Mg8FDP8A5RXzzt6W7rzsK1PEJs+VY4espyvKgcjiUjGYgeLKe/LWjm3gw0MWSKMNcWAZBlt4jjrY+2oO7260+0Ejiw5jDKJJTnfLdc4Xq2BJ1B5VN2XuiGS80rKFuQVRLG9jYZnBbyFcc5P66SqTA4uMT/SpdLKgULmW6qq2yHiLjhryq83g3ohkRY4IlXLdgxjQMptysoseXjVcNlqJ1Kyh1V7ggaE3ve4Jtr7fbVr+R0YhLy4lkfLa5jUJ2XN3v/PCl1uWpN6V+wNsYaEZjEcwW1iivbUEWZr6WB7Krtr7VEzBwiqC5JyqqkmwBJygAGxrrYOz+kzJmtdgL21K5ZFOW9vtA+FWW8m7cEEV0xDFwx6jZDm4Dq5dQPaO2r1Mj+HsHvJDh4bLFqwOhVLG+muhB1Dcddaoop1bEkugILDqi1hlFhYeXlVpsfYa4gKGkIUILhcuYEBmvc8L3twpja+zIYZ4+jlL3cZla2ZbEakjS3kak1LROxu8sZi6KOIEZWvnRew8NNNNNLcKqN3sWkb53W+VV15gZgumh5sPKrvY26sUkQeSY2sVujRqBpfrF+HHuqhkwcaPLGkoZcqWfTT6WPs0JHdSa8FxvRvWuIAVYzlBFi4Fwe0G1wbftrjdreBcLGBka5W+aNsp0Y8dNb5T3WNTvyXwxhzvM4JGYZXjy3zZPVyXPbbNe16z+DwiO8cZkAXLIubt67W48L3vr2Ukxs0vfrrbu2flMwbLluynvtyB7bA28Ku8PvgYEeNEca5SQRluCQbLfnY3pva27OHiiz9K4ccMzxODYAjqqoIB4cajbD2bDPPIskmUdMxADBerc65iCLanh2UvGwm1fg9qETPMVBOjFbcswXTsPWvfuq62/vq88RiyMAQfWNwLjgNdPfUfeLZOEgD9A7klLZWdWBF1a4ZVBHq8DrUvd/ZODmjzzG5sLgydHY8DYgeOt6l4+nfiBsHb5wxQhAwKew3DMvHypdu71Pi3jziwV1YE8RlI+HvqNtKGCOWNY3YxqXBJIJF7G17C9r8bVoG2Fs/oMxY57CziU37PVsV4WNrDnzpeMu9HZnD76vChjEWqllBU24HLe2mul9Kpdn7bcYl58oJYXy2sDz4gae2li6FsQekJ6MtmuDa4IDa9mua9aPFbLwDKowo+lI0KSSNZuXrsVt7QKdTrXp6rdtb4viIzG0YAZbam9udwajy43pcOikC6p0dx2Le3jYis9jIzoewsh9oAv+NT9lsTGR311wxk8Zyu30VsLEiXDwyDg8Ubj9dFb8a0WCjYC+Xj31h/RxiulwWH7ADGO36N2T9ijzr0YV2/Jl1I5YzsCloori6CkpaSgKKKKAooooFooooPKPTjjtcNEOySRv7qr/nrxiLEquJDOuZRpb33Hf8AGt/6Ysfn2i4vpFHHF4gGQ/8AEt4Vmt33iSMSMwQl2BuWUsVN9GsbjKV4dtXK6xJ67n34mVMsPSJ9lnJJUjgUHAEeymd68bJiEixBOVpFAlC9VekubnL/ANrXyp/eDbyZWQZmuCLMWIF+Bs2t9QajbKbpIkvrl4fq3H7KzhNy9LTkmGcQdVTqLXseqqrqb8rmw86rptlz3hJV8spIiufXykA2ue0jU6eRq3wu3BJJFhwvRZms0rAEqNSSbAE2F7C/ZWg208csfSmazRLkig6wYxIoAs4XKJGIueXDUWFO73oY/E7v4lCR0bggElj1VsgGYhzYMBfiDrbS9VceCllYhQ7tyUZmPgBetBFtc4piqqI0GXPfW9yeA8Dc61P2k2HwpzQZpoyLOHUKysbC6mxBF+0XF7Um9b0f1mcVs2aG2fNGSl8pzK1gcuo0IN7+FJsnYs87fRqzWBYnU8NbA8yeAFavYmLw+JOfF51hX1IUBJZuBu3BVGugsTemcTP8jw8UgRZVfMmo1Ro8pUG+jEjW4FuN6XlrejplsXs+SK8b3VgR1TmU6i/AgeypMG7WIYErE7dVT1VZvWINtBxtqRyrT4COLECESXzuysxy26NLXESam92OracBVdiNtPhnOHMKM17Z7826vDuI7dDS8p5DpQfIZGDC5tHctcsBbMFGh5kkaWqZ+TmI6POInIBPqqx0434cK0b4E/J+mzXcykScgdBkAHO2UnxpvDbbMkyYTKqhmCdLkubKSwYLfNz4E86Zcp5CaZrF7IkEvRNfP1bi5axZQ/7GHjU2fdfExq0rplQFdb8cxtplvw53tV/isGsE8+Z2Z1P0eisGK2yiQ3FtAOHAnutTEG1J8bHMbJGkIVnsACxmJFgbcTl1pZlLJo6ZXAbKeVuoL3DcwANDa7MQOznUjaWwZILiQAg6KwsVPDUMCe/Q9laTGz4eCCMwJI0igCXObIxPFlIOYEGw5AjiKTYe0YpZOlxURaIFisSWszhrXe5F19bTuprLejrTP7M2DLMtkUcRYlkUWsbm7ML8uFNYnYsiusbIQ5IsO0mwFiND7RWg2ntXoryRR9Vnl6h6qxroUVSvcW0P2dKm7Fxi3haaMlhMkhIscqAf0ajjfMbntsvYKSZWnSkg3ckkGdMgH2XkRW4mwsT2W41Gm2TJChI0Zy0dh6wCFS2vDXpBz5Grbbs8uExD4eyMoZcjFet0bgMt763CkA35g1a4nZRlwUskZbPh2kkOb6yMFsAwFs46Phpxpjy2XTMR7tSPFZSgs2brFtFtY6hSOw1GOHMTspFrjTsNrjQipeF3jkyaqpI0vdl/wkCpQw0uIws2KI0haIEi5B6QspFzxPqGpjvfZfG/9DGKujx39SYMv6Lgfiredevivn70RY/o8dkJ0lQgfpp1x/dD178rV1y7kYnpykvSUGsNFvRXBau6AooooCiiigWiikYUHytvZjjNiJ5eJaRyPZmOUeVvKtx6VN1EwWBwawoxEbOss3e9jZ7adZuBt9W3dWK3g2WYZpIzqM7AA9lzWrn9IhnwTYPGxsxKqvTpbP1WDAsjaZrqNRx7K1rYxriGytMhYsoK2PIMydYXHNdKkYfa8KiwUqOwWqTicRhnYFJHQhcgKl1OUCwB0sap9rqiqDFiJHa4zKSdAb31Ki/LzrVmkXO7xw0+NhzgJHGsjSmxzP62XUG5a7IOVlWrLfXaeAMeTChhJmGYnMRYcQDcj/pVrupurgUw64l8R0krouYCQN0ZYAtHZOJB0J7qx+1tl5J0ijyskjkIzKxZFBHGzAMADfhV43Xhb262Fi8HGZWdiPV6OMK/XIGpZraC97/hUpNtYYRTKesZFyC6NlAJBJ4XB0FqYbdeTgHhvewGR9R2+vU7F7jyx8Z8OW+yFe/+Krxy+JuImytqYONYwxc5Vu4CNYtxyjuB4nnTm3tu4fELlNwiZejQRm3rAtw0Fxm1pV3RfnNAP/5N+9Sjc9rgfKIQObdEdPDPrV45/DlDuC3nwsanKshcg2bJ6ptoBfWocm1MEXhZhIxDXkOTULY9VddTfnU8bkD8+iH/AJZv3qZTc43scXFx0Pyc8O03YWpcM/huLHae9mExLRIqyxxLe4CLe57Bmtyo2VtvDYeeSYYdzcKsZyrmUAnNqW4nqeVYbB9I2IEN4wTIY82QHUEi/DurZQbryfWxUa+yFP3qxJll5F3jPTb7UhId2SVpGNx1RYXNyxs2p491cSb04ZYWgjikQGXOTlUZhbTML3uKsW3VYW/09LfW+gGnsF9aZk3US+uL8fkyD8b1rh+T4csUePeXBqSBDKymB0uQtzK4IzEFrAAHlTOD3kwgYGSGRgsaKqDIAXWMJdusOrcE9pv7amQ7mREnNjbC+hGHF/HSwqU24eFyk/ODE20HQJxtoDpwpwz+G4qdub0wT4GPDJC6ujZi5y2JOa+g1+sPKn91N4oYsRGxVjlzFQbAscjAa627fCp8e5GG6Mn5ZM0mU2VIkC5vqi5ThUDcPYkbMs+KzWVmFh3aEW0tzBPZenHLfico43ymOJmOJVCouhcXzZbWUG9hxP7a0eC2+VgliMakSs7MQbAZwPVAGlXm8++WAXCTQxfSMUKCNFsoJ0UlrZBYi9r304V57szeySGTpFw6ORwzgkKe0AHjWdyXtdLLerYiLsyPERxnP0rLK1gCwPqZe0XAUd7GrZ5Pk+xpsKxVgI3bNYg9JfMttftZRUZfSxigCGwsLDlq6geGt/dWG2rtqafSRgFvfIvC/fzJ9tXHj3bEyl61Tu62JKYzDMOIlQeDHK3uJ86+oIWuoPdXzjuBs3Nio3YcGBHdX0Tsu/Ri/fU1/nab/wBJINGely1wUrPS0uanRUfSpFKYiiiistCiiigWiiig8M9I2BCYqUEaE5h461gZsU6cLMOxhcfH319G727uQ4xbSAhhorr6w7uFiPbXj239wJ4ichEi+wqfLX9tdNbZ3pipNof91Hf9f96mn2hf+rTwB+NTZ9hyqbFa5+ZpPsjzppdoGHxAD51JjbtW/lprVg+0GJVziDmUHKSpuM3G3V52robCk7B7/hQdgydn7fhV7ibhU2rJe4xRuOBy8/u0p2tL+dt93/4018yuOQ9/wrn5pbsH8+FXll9Oj/zrKf8A7pvZlP7tcttWT86e/wCif3ab+am7BQdlN2Dzpyy+nTp9tScPlT/dP7tcHbD/AJ0/3W/drv5oe2lvOuPmp+ynLI6RVcBg4mbMDcNla+bt4VM+eZPzqTyPwrhtnMOQrpdmOeAFSWzwI213/OpPJvhR85t+cy/3qc+ZpPsj3/Cn493cQeETH9U/Cru/TpFGPb85m83H41yccfzif7z/ABqWdgzjjGR4N8KX8npuOX3N8Km79OkQbQa+mIxH3nH+auocUmuaSZhc9Ui4JPMguB41KXd6Xs9zfCn13VmPAX9iuf8ALS7puK47WKgrFGij7TDM/v6qjut41Gkx8zcXPhYe4CtBFubiG4I59kb/AAp5NxcUT/RSH9QippdsuzM3Ek+dOwpWri3CxR4xv5AftNaHYfo8cMDIo0+0b+4aVccWbkX0a7PJcSW0F8veSLadwvXseE0AHZVHsnZYiN+4D2AVfRtWvya1qMYXvdP2rhlrpWpC1cXS6NFafpkmnhVpiKKKKy0KKKKAooooODHTEuCDf9KSirMrGeMVo3Yizl2AJ9ld/k3De+VfKiirzyXhD67DiH1R5UNsSI/VHkKKKc8k4wy27kJ+ov3aZfdLDnii+VFFP2ZHCGvyMw/2B5V2u5+HH1F8qKKv7Mk4xx+RmHzBgoHaLaHwqSN14LWyL5Ciin7Ml4RDk3Iw7cVHlSw7lYdTcKPKiin7MjhFhDu9CuoRb+ypq4NQLADyooqc6vCGm2ahPAeVKuzIx9UeVFFTnTjAdmR/ZAPdTiYMCiim6unYw4pehFLRU2DoRXJw4ooq7qahBhhTmSiinKnGAJ30GP20lFTZxjg4Yd/mafFFFNmtCiiiiv/Z"/>
          <p:cNvSpPr>
            <a:spLocks noChangeAspect="1" noChangeArrowheads="1"/>
          </p:cNvSpPr>
          <p:nvPr/>
        </p:nvSpPr>
        <p:spPr bwMode="auto">
          <a:xfrm>
            <a:off x="155575" y="-1508125"/>
            <a:ext cx="471487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36" name="Picture 4" descr="http://gadzetomania.pl/images/2010/12/maszyna-do-pisan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7910">
            <a:off x="395536" y="1556792"/>
            <a:ext cx="2878671" cy="1919114"/>
          </a:xfrm>
          <a:prstGeom prst="rect">
            <a:avLst/>
          </a:prstGeom>
          <a:noFill/>
        </p:spPr>
      </p:pic>
      <p:pic>
        <p:nvPicPr>
          <p:cNvPr id="18438" name="Picture 6" descr="http://img4.oferia.pl/e33b44d236b170aeea0bc0f54cac2847_1000_1000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591">
            <a:off x="6411560" y="1148450"/>
            <a:ext cx="2520280" cy="1889367"/>
          </a:xfrm>
          <a:prstGeom prst="rect">
            <a:avLst/>
          </a:prstGeom>
          <a:noFill/>
        </p:spPr>
      </p:pic>
      <p:pic>
        <p:nvPicPr>
          <p:cNvPr id="18440" name="Picture 8" descr="http://cdns2.freepik.com/darmowe-zdjecie/liczyd%C5%82o_2967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80728"/>
            <a:ext cx="1800200" cy="2552183"/>
          </a:xfrm>
          <a:prstGeom prst="rect">
            <a:avLst/>
          </a:prstGeom>
          <a:noFill/>
        </p:spPr>
      </p:pic>
      <p:pic>
        <p:nvPicPr>
          <p:cNvPr id="18442" name="Picture 10" descr="http://stare-telewizory.republika.pl/grafika/galeria/galeria1/belweder1/telewizor_belwed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5491">
            <a:off x="323549" y="4480659"/>
            <a:ext cx="2342738" cy="1877194"/>
          </a:xfrm>
          <a:prstGeom prst="rect">
            <a:avLst/>
          </a:prstGeom>
          <a:noFill/>
        </p:spPr>
      </p:pic>
      <p:pic>
        <p:nvPicPr>
          <p:cNvPr id="18444" name="Picture 12" descr="http://stolykreslarskie.pl/uploads/images/Gallery/Nowe-stoly-z-pojemnikiem/stol-z-po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12976"/>
            <a:ext cx="2027286" cy="2159944"/>
          </a:xfrm>
          <a:prstGeom prst="rect">
            <a:avLst/>
          </a:prstGeom>
          <a:noFill/>
        </p:spPr>
      </p:pic>
      <p:pic>
        <p:nvPicPr>
          <p:cNvPr id="18446" name="Picture 14" descr="http://i.wp.pl/a/f/jpeg/26894/magnetowid_60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356992"/>
            <a:ext cx="1920213" cy="1440160"/>
          </a:xfrm>
          <a:prstGeom prst="rect">
            <a:avLst/>
          </a:prstGeom>
          <a:noFill/>
        </p:spPr>
      </p:pic>
      <p:pic>
        <p:nvPicPr>
          <p:cNvPr id="18448" name="Picture 16" descr="http://www.clo.com.pl/tl_files/aktualnosci/2012/Dyplomy/telef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3416" y="4842291"/>
            <a:ext cx="2300516" cy="1517098"/>
          </a:xfrm>
          <a:prstGeom prst="rect">
            <a:avLst/>
          </a:prstGeom>
          <a:noFill/>
        </p:spPr>
      </p:pic>
      <p:pic>
        <p:nvPicPr>
          <p:cNvPr id="18450" name="Picture 18" descr="http://www.partner.olympus.pl/aktualnosci/2009.05.19_Olympus_Gazette_02/aparat_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645024"/>
            <a:ext cx="2199871" cy="1589585"/>
          </a:xfrm>
          <a:prstGeom prst="rect">
            <a:avLst/>
          </a:prstGeom>
          <a:noFill/>
        </p:spPr>
      </p:pic>
      <p:pic>
        <p:nvPicPr>
          <p:cNvPr id="18452" name="Picture 20" descr="http://4.bp.blogspot.com/_bqkqoDYgfE8/TLv0wnNUnDI/AAAAAAAAADw/aO_QKGyAP0g/s1600/list+agi+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5469" y="5229200"/>
            <a:ext cx="1975061" cy="1412776"/>
          </a:xfrm>
          <a:prstGeom prst="rect">
            <a:avLst/>
          </a:prstGeom>
          <a:noFill/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Programy MS Office</a:t>
            </a:r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2" y="22048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95936" y="36450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Excel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53012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PowerPoint</a:t>
            </a:r>
            <a:endParaRPr lang="pl-PL" sz="3600" dirty="0"/>
          </a:p>
        </p:txBody>
      </p:sp>
      <p:pic>
        <p:nvPicPr>
          <p:cNvPr id="6" name="Picture 4" descr="http://gadzetomania.pl/images/2010/12/maszyna-do-pisan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2878671" cy="1919114"/>
          </a:xfrm>
          <a:prstGeom prst="rect">
            <a:avLst/>
          </a:prstGeom>
          <a:noFill/>
        </p:spPr>
      </p:pic>
      <p:pic>
        <p:nvPicPr>
          <p:cNvPr id="7" name="Picture 6" descr="http://img4.oferia.pl/e33b44d236b170aeea0bc0f54cac2847_1000_1000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976" y="2647725"/>
            <a:ext cx="2520280" cy="1889367"/>
          </a:xfrm>
          <a:prstGeom prst="rect">
            <a:avLst/>
          </a:prstGeom>
          <a:noFill/>
        </p:spPr>
      </p:pic>
      <p:pic>
        <p:nvPicPr>
          <p:cNvPr id="8" name="Picture 12" descr="http://stolykreslarskie.pl/uploads/images/Gallery/Nowe-stoly-z-pojemnikiem/stol-z-p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376264" cy="2159944"/>
          </a:xfrm>
          <a:prstGeom prst="rect">
            <a:avLst/>
          </a:prstGeom>
          <a:noFill/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0" name="Obraz 9" descr="NASK+MKiD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17728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Paint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15616" y="47251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Skype</a:t>
            </a:r>
            <a:endParaRPr lang="pl-PL" sz="3600" dirty="0" smtClean="0"/>
          </a:p>
          <a:p>
            <a:r>
              <a:rPr lang="pl-PL" sz="3600" dirty="0" smtClean="0"/>
              <a:t>Gadu </a:t>
            </a:r>
            <a:r>
              <a:rPr lang="pl-PL" sz="3600" dirty="0" err="1" smtClean="0"/>
              <a:t>Gadu</a:t>
            </a:r>
            <a:endParaRPr lang="pl-PL" sz="3600" dirty="0"/>
          </a:p>
        </p:txBody>
      </p:sp>
      <p:pic>
        <p:nvPicPr>
          <p:cNvPr id="19458" name="Picture 2" descr="http://static.tumblr.com/f5954d1c33160d9ef4a98d5109704499/iaafmtg/Q46mp84lv/tumblr_static_tumblr_static_paleta_pin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2736304" cy="2051313"/>
          </a:xfrm>
          <a:prstGeom prst="rect">
            <a:avLst/>
          </a:prstGeom>
          <a:noFill/>
        </p:spPr>
      </p:pic>
      <p:pic>
        <p:nvPicPr>
          <p:cNvPr id="5" name="Picture 16" descr="http://www.clo.com.pl/tl_files/aktualnosci/2012/Dyplomy/tele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536" y="4553388"/>
            <a:ext cx="2662680" cy="175593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771800" y="31409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Picture menager</a:t>
            </a:r>
            <a:endParaRPr lang="pl-PL" sz="3600" dirty="0"/>
          </a:p>
        </p:txBody>
      </p:sp>
      <p:pic>
        <p:nvPicPr>
          <p:cNvPr id="7" name="Picture 18" descr="http://www.partner.olympus.pl/aktualnosci/2009.05.19_Olympus_Gazette_02/aparat_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900" y="2636912"/>
            <a:ext cx="2399179" cy="1733601"/>
          </a:xfrm>
          <a:prstGeom prst="rect">
            <a:avLst/>
          </a:prstGeom>
          <a:noFill/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pic>
        <p:nvPicPr>
          <p:cNvPr id="9" name="Obraz 8" descr="NASK+MKiD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ymbol zastępczy zawartości 5" descr="otwieranie nowego dokumentu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4677105" cy="392112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55776" y="1340768"/>
            <a:ext cx="4149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Otwieranie nowego dokumentu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2060848"/>
            <a:ext cx="280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 celu otworzenia nowego dokumentu należy kliknąć lewym przyciskiem myszki na Przycisk Pakietu Office </a:t>
            </a:r>
            <a:b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znajdujący się w lewym górnym rogu </a:t>
            </a:r>
            <a:b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 kliknąć przycisk Nowy </a:t>
            </a:r>
          </a:p>
        </p:txBody>
      </p:sp>
      <p:pic>
        <p:nvPicPr>
          <p:cNvPr id="7" name="Obraz 86" descr="przycisk Off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33056"/>
            <a:ext cx="295275" cy="29527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827584" y="6926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Word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727</Words>
  <Application>Microsoft Office PowerPoint</Application>
  <PresentationFormat>Pokaz na ekranie (4:3)</PresentationFormat>
  <Paragraphs>112</Paragraphs>
  <Slides>26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Komputer tak!!! ale jaki???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tak!!! ale jaki???</dc:title>
  <dc:creator>Konrad</dc:creator>
  <cp:lastModifiedBy>Konrad</cp:lastModifiedBy>
  <cp:revision>19</cp:revision>
  <dcterms:created xsi:type="dcterms:W3CDTF">2014-05-11T14:07:08Z</dcterms:created>
  <dcterms:modified xsi:type="dcterms:W3CDTF">2014-09-24T16:19:15Z</dcterms:modified>
</cp:coreProperties>
</file>